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89" r:id="rId2"/>
    <p:sldId id="294" r:id="rId3"/>
    <p:sldId id="290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</p:sldIdLst>
  <p:sldSz cx="12192000" cy="6858000"/>
  <p:notesSz cx="6858000" cy="9144000"/>
  <p:embeddedFontLst>
    <p:embeddedFont>
      <p:font typeface="Book Antiqua" panose="02040602050305030304" pitchFamily="18" charset="0"/>
      <p:regular r:id="rId15"/>
      <p:bold r:id="rId16"/>
      <p:italic r:id="rId17"/>
      <p:boldItalic r:id="rId18"/>
    </p:embeddedFont>
    <p:embeddedFont>
      <p:font typeface="Bookman Old Style" panose="02050604050505020204" pitchFamily="18" charset="0"/>
      <p:regular r:id="rId19"/>
      <p:bold r:id="rId20"/>
      <p:italic r:id="rId21"/>
      <p:boldItalic r:id="rId22"/>
    </p:embeddedFont>
    <p:embeddedFont>
      <p:font typeface="Constantia" panose="02030602050306030303" pitchFamily="18" charset="0"/>
      <p:regular r:id="rId23"/>
      <p:bold r:id="rId24"/>
      <p:italic r:id="rId25"/>
      <p:boldItalic r:id="rId26"/>
    </p:embeddedFont>
    <p:embeddedFont>
      <p:font typeface="Franklin Gothic Book" panose="020B0503020102020204" pitchFamily="34" charset="0"/>
      <p:regular r:id="rId27"/>
      <p: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294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рья Кордикова" initials="ДК" lastIdx="2" clrIdx="0">
    <p:extLst>
      <p:ext uri="{19B8F6BF-5375-455C-9EA6-DF929625EA0E}">
        <p15:presenceInfo xmlns:p15="http://schemas.microsoft.com/office/powerpoint/2012/main" userId="473dfe3da4fa66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5E8"/>
    <a:srgbClr val="D5C09F"/>
    <a:srgbClr val="F6F5BF"/>
    <a:srgbClr val="F6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43"/>
      </p:cViewPr>
      <p:guideLst>
        <p:guide pos="429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арья Кордикова" userId="473dfe3da4fa66d5" providerId="LiveId" clId="{97E8F9A3-8A1A-4068-A23C-5F45C8AFB159}"/>
    <pc:docChg chg="undo custSel addSld modSld sldOrd">
      <pc:chgData name="Дарья Кордикова" userId="473dfe3da4fa66d5" providerId="LiveId" clId="{97E8F9A3-8A1A-4068-A23C-5F45C8AFB159}" dt="2024-03-15T14:02:52.648" v="171" actId="478"/>
      <pc:docMkLst>
        <pc:docMk/>
      </pc:docMkLst>
      <pc:sldChg chg="addSp delSp modSp mod">
        <pc:chgData name="Дарья Кордикова" userId="473dfe3da4fa66d5" providerId="LiveId" clId="{97E8F9A3-8A1A-4068-A23C-5F45C8AFB159}" dt="2024-03-15T14:02:52.648" v="171" actId="478"/>
        <pc:sldMkLst>
          <pc:docMk/>
          <pc:sldMk cId="1164653786" sldId="256"/>
        </pc:sldMkLst>
        <pc:spChg chg="add mod ord">
          <ac:chgData name="Дарья Кордикова" userId="473dfe3da4fa66d5" providerId="LiveId" clId="{97E8F9A3-8A1A-4068-A23C-5F45C8AFB159}" dt="2024-03-15T13:59:50.262" v="138" actId="14100"/>
          <ac:spMkLst>
            <pc:docMk/>
            <pc:sldMk cId="1164653786" sldId="256"/>
            <ac:spMk id="4" creationId="{0F013FED-D73B-B4E8-CBE8-967FC14A3519}"/>
          </ac:spMkLst>
        </pc:spChg>
        <pc:spChg chg="add mod">
          <ac:chgData name="Дарья Кордикова" userId="473dfe3da4fa66d5" providerId="LiveId" clId="{97E8F9A3-8A1A-4068-A23C-5F45C8AFB159}" dt="2024-03-15T13:52:46.226" v="85" actId="571"/>
          <ac:spMkLst>
            <pc:docMk/>
            <pc:sldMk cId="1164653786" sldId="256"/>
            <ac:spMk id="6" creationId="{A13CE853-D1B4-AB33-49D9-9F1FF0E8E30C}"/>
          </ac:spMkLst>
        </pc:spChg>
        <pc:spChg chg="add del mod ord">
          <ac:chgData name="Дарья Кордикова" userId="473dfe3da4fa66d5" providerId="LiveId" clId="{97E8F9A3-8A1A-4068-A23C-5F45C8AFB159}" dt="2024-03-15T14:02:52.648" v="171" actId="478"/>
          <ac:spMkLst>
            <pc:docMk/>
            <pc:sldMk cId="1164653786" sldId="256"/>
            <ac:spMk id="19" creationId="{20C0227B-1A01-CF0F-1A5E-21F67B30E6F3}"/>
          </ac:spMkLst>
        </pc:spChg>
        <pc:spChg chg="add mod ord">
          <ac:chgData name="Дарья Кордикова" userId="473dfe3da4fa66d5" providerId="LiveId" clId="{97E8F9A3-8A1A-4068-A23C-5F45C8AFB159}" dt="2024-03-15T14:01:03.040" v="152" actId="207"/>
          <ac:spMkLst>
            <pc:docMk/>
            <pc:sldMk cId="1164653786" sldId="256"/>
            <ac:spMk id="20" creationId="{86FA8687-9524-E38C-133F-9F165F092A3F}"/>
          </ac:spMkLst>
        </pc:sp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7" creationId="{0E1E5303-51F5-4518-CFF0-E26F7DB1618B}"/>
          </ac:picMkLst>
        </pc:pic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8" creationId="{D80ED0E8-382F-49E4-47AD-6BE897BDFDFE}"/>
          </ac:picMkLst>
        </pc:pic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9" creationId="{D8316CAB-CDBC-2DE9-E755-EA5C0229E975}"/>
          </ac:picMkLst>
        </pc:pic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10" creationId="{6AA7E4BC-5D7F-5A52-9DAF-59434ED71E9F}"/>
          </ac:picMkLst>
        </pc:pic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11" creationId="{28EBA5FC-5F76-C24B-12B4-59492378E0FB}"/>
          </ac:picMkLst>
        </pc:picChg>
        <pc:picChg chg="mod">
          <ac:chgData name="Дарья Кордикова" userId="473dfe3da4fa66d5" providerId="LiveId" clId="{97E8F9A3-8A1A-4068-A23C-5F45C8AFB159}" dt="2024-03-15T13:53:54.752" v="95" actId="14100"/>
          <ac:picMkLst>
            <pc:docMk/>
            <pc:sldMk cId="1164653786" sldId="256"/>
            <ac:picMk id="12" creationId="{BCE33BB6-8BF5-D82C-3F49-E45281DD9A21}"/>
          </ac:picMkLst>
        </pc:picChg>
        <pc:picChg chg="add mod">
          <ac:chgData name="Дарья Кордикова" userId="473dfe3da4fa66d5" providerId="LiveId" clId="{97E8F9A3-8A1A-4068-A23C-5F45C8AFB159}" dt="2024-03-15T13:52:46.226" v="85" actId="571"/>
          <ac:picMkLst>
            <pc:docMk/>
            <pc:sldMk cId="1164653786" sldId="256"/>
            <ac:picMk id="13" creationId="{0CE61751-2CD7-6525-3EDD-720F7A93BA88}"/>
          </ac:picMkLst>
        </pc:picChg>
        <pc:picChg chg="mod">
          <ac:chgData name="Дарья Кордикова" userId="473dfe3da4fa66d5" providerId="LiveId" clId="{97E8F9A3-8A1A-4068-A23C-5F45C8AFB159}" dt="2024-03-15T13:56:43.242" v="126" actId="1076"/>
          <ac:picMkLst>
            <pc:docMk/>
            <pc:sldMk cId="1164653786" sldId="256"/>
            <ac:picMk id="14" creationId="{04E134E2-9CE8-06B1-E11B-F315E0295F74}"/>
          </ac:picMkLst>
        </pc:picChg>
        <pc:picChg chg="add del mod ord">
          <ac:chgData name="Дарья Кордикова" userId="473dfe3da4fa66d5" providerId="LiveId" clId="{97E8F9A3-8A1A-4068-A23C-5F45C8AFB159}" dt="2024-03-15T13:58:43.797" v="135" actId="478"/>
          <ac:picMkLst>
            <pc:docMk/>
            <pc:sldMk cId="1164653786" sldId="256"/>
            <ac:picMk id="15" creationId="{E53B9821-9EAB-85B5-234E-836F128114B3}"/>
          </ac:picMkLst>
        </pc:picChg>
        <pc:picChg chg="mod">
          <ac:chgData name="Дарья Кордикова" userId="473dfe3da4fa66d5" providerId="LiveId" clId="{97E8F9A3-8A1A-4068-A23C-5F45C8AFB159}" dt="2024-03-15T13:55:10.993" v="110" actId="1076"/>
          <ac:picMkLst>
            <pc:docMk/>
            <pc:sldMk cId="1164653786" sldId="256"/>
            <ac:picMk id="16" creationId="{E59562C7-9751-2587-1540-E6242E9AEC2C}"/>
          </ac:picMkLst>
        </pc:picChg>
        <pc:picChg chg="add mod">
          <ac:chgData name="Дарья Кордикова" userId="473dfe3da4fa66d5" providerId="LiveId" clId="{97E8F9A3-8A1A-4068-A23C-5F45C8AFB159}" dt="2024-03-15T13:59:54.279" v="139"/>
          <ac:picMkLst>
            <pc:docMk/>
            <pc:sldMk cId="1164653786" sldId="256"/>
            <ac:picMk id="17" creationId="{97D3A6B0-FF98-C402-C8A6-813349704C42}"/>
          </ac:picMkLst>
        </pc:picChg>
        <pc:picChg chg="mod">
          <ac:chgData name="Дарья Кордикова" userId="473dfe3da4fa66d5" providerId="LiveId" clId="{97E8F9A3-8A1A-4068-A23C-5F45C8AFB159}" dt="2024-03-15T13:55:14.049" v="111" actId="1076"/>
          <ac:picMkLst>
            <pc:docMk/>
            <pc:sldMk cId="1164653786" sldId="256"/>
            <ac:picMk id="18" creationId="{4922B66A-EA38-863B-BE04-3FEAF883C4B4}"/>
          </ac:picMkLst>
        </pc:picChg>
        <pc:picChg chg="mod">
          <ac:chgData name="Дарья Кордикова" userId="473dfe3da4fa66d5" providerId="LiveId" clId="{97E8F9A3-8A1A-4068-A23C-5F45C8AFB159}" dt="2024-03-15T13:55:02.360" v="109" actId="1076"/>
          <ac:picMkLst>
            <pc:docMk/>
            <pc:sldMk cId="1164653786" sldId="256"/>
            <ac:picMk id="22" creationId="{4CECB0AF-8FDC-E992-8539-DEC48922D126}"/>
          </ac:picMkLst>
        </pc:picChg>
        <pc:picChg chg="mod">
          <ac:chgData name="Дарья Кордикова" userId="473dfe3da4fa66d5" providerId="LiveId" clId="{97E8F9A3-8A1A-4068-A23C-5F45C8AFB159}" dt="2024-03-15T14:02:41.086" v="164" actId="1076"/>
          <ac:picMkLst>
            <pc:docMk/>
            <pc:sldMk cId="1164653786" sldId="256"/>
            <ac:picMk id="24" creationId="{2FB7573B-7FAF-9F64-39C5-2562B4105EF5}"/>
          </ac:picMkLst>
        </pc:picChg>
        <pc:picChg chg="mod">
          <ac:chgData name="Дарья Кордикова" userId="473dfe3da4fa66d5" providerId="LiveId" clId="{97E8F9A3-8A1A-4068-A23C-5F45C8AFB159}" dt="2024-03-15T13:53:57.085" v="96" actId="14100"/>
          <ac:picMkLst>
            <pc:docMk/>
            <pc:sldMk cId="1164653786" sldId="256"/>
            <ac:picMk id="26" creationId="{FFA4F6D8-1CE6-C55D-7C28-0D6351A0AD01}"/>
          </ac:picMkLst>
        </pc:picChg>
        <pc:picChg chg="mod">
          <ac:chgData name="Дарья Кордикова" userId="473dfe3da4fa66d5" providerId="LiveId" clId="{97E8F9A3-8A1A-4068-A23C-5F45C8AFB159}" dt="2024-03-15T13:53:51.064" v="94" actId="14100"/>
          <ac:picMkLst>
            <pc:docMk/>
            <pc:sldMk cId="1164653786" sldId="256"/>
            <ac:picMk id="28" creationId="{E604E9E2-6CA6-7B9D-CB4A-789B67515348}"/>
          </ac:picMkLst>
        </pc:picChg>
      </pc:sldChg>
      <pc:sldChg chg="addSp delSp modSp mod">
        <pc:chgData name="Дарья Кордикова" userId="473dfe3da4fa66d5" providerId="LiveId" clId="{97E8F9A3-8A1A-4068-A23C-5F45C8AFB159}" dt="2024-03-15T13:45:22.414" v="49" actId="1076"/>
        <pc:sldMkLst>
          <pc:docMk/>
          <pc:sldMk cId="1072900936" sldId="257"/>
        </pc:sldMkLst>
        <pc:spChg chg="del">
          <ac:chgData name="Дарья Кордикова" userId="473dfe3da4fa66d5" providerId="LiveId" clId="{97E8F9A3-8A1A-4068-A23C-5F45C8AFB159}" dt="2024-03-15T13:40:57.476" v="0" actId="931"/>
          <ac:spMkLst>
            <pc:docMk/>
            <pc:sldMk cId="1072900936" sldId="257"/>
            <ac:spMk id="3" creationId="{11A3A272-3A27-3F6F-BA5F-08B94719F9ED}"/>
          </ac:spMkLst>
        </pc:spChg>
        <pc:spChg chg="add del mod">
          <ac:chgData name="Дарья Кордикова" userId="473dfe3da4fa66d5" providerId="LiveId" clId="{97E8F9A3-8A1A-4068-A23C-5F45C8AFB159}" dt="2024-03-15T13:44:56.090" v="41" actId="478"/>
          <ac:spMkLst>
            <pc:docMk/>
            <pc:sldMk cId="1072900936" sldId="257"/>
            <ac:spMk id="13" creationId="{B53AFE20-1D3E-1D45-F0AB-4BAE3BB39E61}"/>
          </ac:spMkLst>
        </pc:spChg>
        <pc:picChg chg="add del mod modCrop">
          <ac:chgData name="Дарья Кордикова" userId="473dfe3da4fa66d5" providerId="LiveId" clId="{97E8F9A3-8A1A-4068-A23C-5F45C8AFB159}" dt="2024-03-15T13:44:52.826" v="40" actId="478"/>
          <ac:picMkLst>
            <pc:docMk/>
            <pc:sldMk cId="1072900936" sldId="257"/>
            <ac:picMk id="5" creationId="{50813B35-17CC-A6FF-6ACF-69070C8307B0}"/>
          </ac:picMkLst>
        </pc:picChg>
        <pc:picChg chg="add del mod modCrop">
          <ac:chgData name="Дарья Кордикова" userId="473dfe3da4fa66d5" providerId="LiveId" clId="{97E8F9A3-8A1A-4068-A23C-5F45C8AFB159}" dt="2024-03-15T13:44:56.543" v="42" actId="478"/>
          <ac:picMkLst>
            <pc:docMk/>
            <pc:sldMk cId="1072900936" sldId="257"/>
            <ac:picMk id="7" creationId="{276A295C-E39F-43BF-1B81-4E240BD01C4E}"/>
          </ac:picMkLst>
        </pc:picChg>
        <pc:picChg chg="add del mod modCrop">
          <ac:chgData name="Дарья Кордикова" userId="473dfe3da4fa66d5" providerId="LiveId" clId="{97E8F9A3-8A1A-4068-A23C-5F45C8AFB159}" dt="2024-03-15T13:44:52.298" v="39" actId="478"/>
          <ac:picMkLst>
            <pc:docMk/>
            <pc:sldMk cId="1072900936" sldId="257"/>
            <ac:picMk id="9" creationId="{51456726-F8B6-5E8A-F00A-5E399C423C85}"/>
          </ac:picMkLst>
        </pc:picChg>
        <pc:picChg chg="add mod modCrop">
          <ac:chgData name="Дарья Кордикова" userId="473dfe3da4fa66d5" providerId="LiveId" clId="{97E8F9A3-8A1A-4068-A23C-5F45C8AFB159}" dt="2024-03-15T13:45:22.414" v="49" actId="1076"/>
          <ac:picMkLst>
            <pc:docMk/>
            <pc:sldMk cId="1072900936" sldId="257"/>
            <ac:picMk id="11" creationId="{92A99628-2FFA-9AB2-F3AD-CD9E72B1F3F8}"/>
          </ac:picMkLst>
        </pc:picChg>
      </pc:sldChg>
      <pc:sldChg chg="addSp delSp modSp add mod">
        <pc:chgData name="Дарья Кордикова" userId="473dfe3da4fa66d5" providerId="LiveId" clId="{97E8F9A3-8A1A-4068-A23C-5F45C8AFB159}" dt="2024-03-15T13:51:34.445" v="80" actId="1076"/>
        <pc:sldMkLst>
          <pc:docMk/>
          <pc:sldMk cId="2930613173" sldId="258"/>
        </pc:sldMkLst>
        <pc:spChg chg="add del mod">
          <ac:chgData name="Дарья Кордикова" userId="473dfe3da4fa66d5" providerId="LiveId" clId="{97E8F9A3-8A1A-4068-A23C-5F45C8AFB159}" dt="2024-03-15T13:45:06.512" v="46" actId="478"/>
          <ac:spMkLst>
            <pc:docMk/>
            <pc:sldMk cId="2930613173" sldId="258"/>
            <ac:spMk id="4" creationId="{BA52A1A3-45D0-53EE-7C30-019B1FA263FD}"/>
          </ac:spMkLst>
        </pc:spChg>
        <pc:picChg chg="del">
          <ac:chgData name="Дарья Кордикова" userId="473dfe3da4fa66d5" providerId="LiveId" clId="{97E8F9A3-8A1A-4068-A23C-5F45C8AFB159}" dt="2024-03-15T13:45:04.085" v="45" actId="478"/>
          <ac:picMkLst>
            <pc:docMk/>
            <pc:sldMk cId="2930613173" sldId="258"/>
            <ac:picMk id="5" creationId="{50813B35-17CC-A6FF-6ACF-69070C8307B0}"/>
          </ac:picMkLst>
        </pc:picChg>
        <pc:picChg chg="del">
          <ac:chgData name="Дарья Кордикова" userId="473dfe3da4fa66d5" providerId="LiveId" clId="{97E8F9A3-8A1A-4068-A23C-5F45C8AFB159}" dt="2024-03-15T13:45:07.059" v="47" actId="478"/>
          <ac:picMkLst>
            <pc:docMk/>
            <pc:sldMk cId="2930613173" sldId="258"/>
            <ac:picMk id="7" creationId="{276A295C-E39F-43BF-1B81-4E240BD01C4E}"/>
          </ac:picMkLst>
        </pc:picChg>
        <pc:picChg chg="mod">
          <ac:chgData name="Дарья Кордикова" userId="473dfe3da4fa66d5" providerId="LiveId" clId="{97E8F9A3-8A1A-4068-A23C-5F45C8AFB159}" dt="2024-03-15T13:51:34.445" v="80" actId="1076"/>
          <ac:picMkLst>
            <pc:docMk/>
            <pc:sldMk cId="2930613173" sldId="258"/>
            <ac:picMk id="9" creationId="{51456726-F8B6-5E8A-F00A-5E399C423C85}"/>
          </ac:picMkLst>
        </pc:picChg>
        <pc:picChg chg="del">
          <ac:chgData name="Дарья Кордикова" userId="473dfe3da4fa66d5" providerId="LiveId" clId="{97E8F9A3-8A1A-4068-A23C-5F45C8AFB159}" dt="2024-03-15T13:44:12.045" v="26" actId="478"/>
          <ac:picMkLst>
            <pc:docMk/>
            <pc:sldMk cId="2930613173" sldId="258"/>
            <ac:picMk id="11" creationId="{92A99628-2FFA-9AB2-F3AD-CD9E72B1F3F8}"/>
          </ac:picMkLst>
        </pc:picChg>
      </pc:sldChg>
      <pc:sldChg chg="delSp modSp add mod">
        <pc:chgData name="Дарья Кордикова" userId="473dfe3da4fa66d5" providerId="LiveId" clId="{97E8F9A3-8A1A-4068-A23C-5F45C8AFB159}" dt="2024-03-15T13:45:31.736" v="51" actId="1076"/>
        <pc:sldMkLst>
          <pc:docMk/>
          <pc:sldMk cId="1798266581" sldId="259"/>
        </pc:sldMkLst>
        <pc:picChg chg="mod">
          <ac:chgData name="Дарья Кордикова" userId="473dfe3da4fa66d5" providerId="LiveId" clId="{97E8F9A3-8A1A-4068-A23C-5F45C8AFB159}" dt="2024-03-15T13:45:31.736" v="51" actId="1076"/>
          <ac:picMkLst>
            <pc:docMk/>
            <pc:sldMk cId="1798266581" sldId="259"/>
            <ac:picMk id="5" creationId="{50813B35-17CC-A6FF-6ACF-69070C8307B0}"/>
          </ac:picMkLst>
        </pc:picChg>
        <pc:picChg chg="del">
          <ac:chgData name="Дарья Кордикова" userId="473dfe3da4fa66d5" providerId="LiveId" clId="{97E8F9A3-8A1A-4068-A23C-5F45C8AFB159}" dt="2024-03-15T13:45:08.978" v="48" actId="478"/>
          <ac:picMkLst>
            <pc:docMk/>
            <pc:sldMk cId="1798266581" sldId="259"/>
            <ac:picMk id="7" creationId="{276A295C-E39F-43BF-1B81-4E240BD01C4E}"/>
          </ac:picMkLst>
        </pc:picChg>
        <pc:picChg chg="del">
          <ac:chgData name="Дарья Кордикова" userId="473dfe3da4fa66d5" providerId="LiveId" clId="{97E8F9A3-8A1A-4068-A23C-5F45C8AFB159}" dt="2024-03-15T13:44:17.357" v="29" actId="478"/>
          <ac:picMkLst>
            <pc:docMk/>
            <pc:sldMk cId="1798266581" sldId="259"/>
            <ac:picMk id="9" creationId="{51456726-F8B6-5E8A-F00A-5E399C423C85}"/>
          </ac:picMkLst>
        </pc:picChg>
        <pc:picChg chg="del">
          <ac:chgData name="Дарья Кордикова" userId="473dfe3da4fa66d5" providerId="LiveId" clId="{97E8F9A3-8A1A-4068-A23C-5F45C8AFB159}" dt="2024-03-15T13:44:16.700" v="28" actId="478"/>
          <ac:picMkLst>
            <pc:docMk/>
            <pc:sldMk cId="1798266581" sldId="259"/>
            <ac:picMk id="11" creationId="{92A99628-2FFA-9AB2-F3AD-CD9E72B1F3F8}"/>
          </ac:picMkLst>
        </pc:picChg>
      </pc:sldChg>
      <pc:sldChg chg="addSp delSp modSp add mod">
        <pc:chgData name="Дарья Кордикова" userId="473dfe3da4fa66d5" providerId="LiveId" clId="{97E8F9A3-8A1A-4068-A23C-5F45C8AFB159}" dt="2024-03-15T13:51:53.604" v="81" actId="1076"/>
        <pc:sldMkLst>
          <pc:docMk/>
          <pc:sldMk cId="1105483668" sldId="260"/>
        </pc:sldMkLst>
        <pc:spChg chg="add del mod">
          <ac:chgData name="Дарья Кордикова" userId="473dfe3da4fa66d5" providerId="LiveId" clId="{97E8F9A3-8A1A-4068-A23C-5F45C8AFB159}" dt="2024-03-15T13:44:35.245" v="35" actId="478"/>
          <ac:spMkLst>
            <pc:docMk/>
            <pc:sldMk cId="1105483668" sldId="260"/>
            <ac:spMk id="4" creationId="{E5EE6AFF-3A28-7306-2E19-E146E7D71E57}"/>
          </ac:spMkLst>
        </pc:spChg>
        <pc:picChg chg="del">
          <ac:chgData name="Дарья Кордикова" userId="473dfe3da4fa66d5" providerId="LiveId" clId="{97E8F9A3-8A1A-4068-A23C-5F45C8AFB159}" dt="2024-03-15T13:44:28.256" v="34" actId="478"/>
          <ac:picMkLst>
            <pc:docMk/>
            <pc:sldMk cId="1105483668" sldId="260"/>
            <ac:picMk id="5" creationId="{50813B35-17CC-A6FF-6ACF-69070C8307B0}"/>
          </ac:picMkLst>
        </pc:picChg>
        <pc:picChg chg="mod">
          <ac:chgData name="Дарья Кордикова" userId="473dfe3da4fa66d5" providerId="LiveId" clId="{97E8F9A3-8A1A-4068-A23C-5F45C8AFB159}" dt="2024-03-15T13:51:53.604" v="81" actId="1076"/>
          <ac:picMkLst>
            <pc:docMk/>
            <pc:sldMk cId="1105483668" sldId="260"/>
            <ac:picMk id="7" creationId="{276A295C-E39F-43BF-1B81-4E240BD01C4E}"/>
          </ac:picMkLst>
        </pc:picChg>
        <pc:picChg chg="del">
          <ac:chgData name="Дарья Кордикова" userId="473dfe3da4fa66d5" providerId="LiveId" clId="{97E8F9A3-8A1A-4068-A23C-5F45C8AFB159}" dt="2024-03-15T13:44:27.736" v="33" actId="478"/>
          <ac:picMkLst>
            <pc:docMk/>
            <pc:sldMk cId="1105483668" sldId="260"/>
            <ac:picMk id="9" creationId="{51456726-F8B6-5E8A-F00A-5E399C423C85}"/>
          </ac:picMkLst>
        </pc:picChg>
        <pc:picChg chg="del">
          <ac:chgData name="Дарья Кордикова" userId="473dfe3da4fa66d5" providerId="LiveId" clId="{97E8F9A3-8A1A-4068-A23C-5F45C8AFB159}" dt="2024-03-15T13:44:27.136" v="32" actId="478"/>
          <ac:picMkLst>
            <pc:docMk/>
            <pc:sldMk cId="1105483668" sldId="260"/>
            <ac:picMk id="11" creationId="{92A99628-2FFA-9AB2-F3AD-CD9E72B1F3F8}"/>
          </ac:picMkLst>
        </pc:picChg>
      </pc:sldChg>
      <pc:sldChg chg="modSp add mod ord">
        <pc:chgData name="Дарья Кордикова" userId="473dfe3da4fa66d5" providerId="LiveId" clId="{97E8F9A3-8A1A-4068-A23C-5F45C8AFB159}" dt="2024-03-15T13:50:51.077" v="79" actId="1076"/>
        <pc:sldMkLst>
          <pc:docMk/>
          <pc:sldMk cId="1259892688" sldId="261"/>
        </pc:sldMkLst>
        <pc:picChg chg="mod ord">
          <ac:chgData name="Дарья Кордикова" userId="473dfe3da4fa66d5" providerId="LiveId" clId="{97E8F9A3-8A1A-4068-A23C-5F45C8AFB159}" dt="2024-03-15T13:50:49.609" v="78" actId="1076"/>
          <ac:picMkLst>
            <pc:docMk/>
            <pc:sldMk cId="1259892688" sldId="261"/>
            <ac:picMk id="9" creationId="{51456726-F8B6-5E8A-F00A-5E399C423C85}"/>
          </ac:picMkLst>
        </pc:picChg>
        <pc:picChg chg="mod modCrop">
          <ac:chgData name="Дарья Кордикова" userId="473dfe3da4fa66d5" providerId="LiveId" clId="{97E8F9A3-8A1A-4068-A23C-5F45C8AFB159}" dt="2024-03-15T13:50:51.077" v="79" actId="1076"/>
          <ac:picMkLst>
            <pc:docMk/>
            <pc:sldMk cId="1259892688" sldId="261"/>
            <ac:picMk id="11" creationId="{92A99628-2FFA-9AB2-F3AD-CD9E72B1F3F8}"/>
          </ac:picMkLst>
        </pc:picChg>
      </pc:sldChg>
      <pc:sldChg chg="delSp modSp add mod">
        <pc:chgData name="Дарья Кордикова" userId="473dfe3da4fa66d5" providerId="LiveId" clId="{97E8F9A3-8A1A-4068-A23C-5F45C8AFB159}" dt="2024-03-15T13:49:55.023" v="71" actId="14100"/>
        <pc:sldMkLst>
          <pc:docMk/>
          <pc:sldMk cId="3233493196" sldId="262"/>
        </pc:sldMkLst>
        <pc:picChg chg="mod">
          <ac:chgData name="Дарья Кордикова" userId="473dfe3da4fa66d5" providerId="LiveId" clId="{97E8F9A3-8A1A-4068-A23C-5F45C8AFB159}" dt="2024-03-15T13:49:55.023" v="71" actId="14100"/>
          <ac:picMkLst>
            <pc:docMk/>
            <pc:sldMk cId="3233493196" sldId="262"/>
            <ac:picMk id="5" creationId="{50813B35-17CC-A6FF-6ACF-69070C8307B0}"/>
          </ac:picMkLst>
        </pc:picChg>
        <pc:picChg chg="del">
          <ac:chgData name="Дарья Кордикова" userId="473dfe3da4fa66d5" providerId="LiveId" clId="{97E8F9A3-8A1A-4068-A23C-5F45C8AFB159}" dt="2024-03-15T13:49:30.602" v="66" actId="478"/>
          <ac:picMkLst>
            <pc:docMk/>
            <pc:sldMk cId="3233493196" sldId="262"/>
            <ac:picMk id="9" creationId="{51456726-F8B6-5E8A-F00A-5E399C423C85}"/>
          </ac:picMkLst>
        </pc:picChg>
        <pc:picChg chg="del">
          <ac:chgData name="Дарья Кордикова" userId="473dfe3da4fa66d5" providerId="LiveId" clId="{97E8F9A3-8A1A-4068-A23C-5F45C8AFB159}" dt="2024-03-15T13:49:31.026" v="67" actId="478"/>
          <ac:picMkLst>
            <pc:docMk/>
            <pc:sldMk cId="3233493196" sldId="262"/>
            <ac:picMk id="11" creationId="{92A99628-2FFA-9AB2-F3AD-CD9E72B1F3F8}"/>
          </ac:picMkLst>
        </pc:picChg>
      </pc:sldChg>
      <pc:sldChg chg="addSp delSp modSp add mod">
        <pc:chgData name="Дарья Кордикова" userId="473dfe3da4fa66d5" providerId="LiveId" clId="{97E8F9A3-8A1A-4068-A23C-5F45C8AFB159}" dt="2024-03-15T13:50:21.493" v="76" actId="1076"/>
        <pc:sldMkLst>
          <pc:docMk/>
          <pc:sldMk cId="3561654053" sldId="263"/>
        </pc:sldMkLst>
        <pc:spChg chg="add del mod">
          <ac:chgData name="Дарья Кордикова" userId="473dfe3da4fa66d5" providerId="LiveId" clId="{97E8F9A3-8A1A-4068-A23C-5F45C8AFB159}" dt="2024-03-15T13:50:08.995" v="74" actId="478"/>
          <ac:spMkLst>
            <pc:docMk/>
            <pc:sldMk cId="3561654053" sldId="263"/>
            <ac:spMk id="4" creationId="{2EA57190-22F0-F4B2-9767-1762050D8975}"/>
          </ac:spMkLst>
        </pc:spChg>
        <pc:picChg chg="del">
          <ac:chgData name="Дарья Кордикова" userId="473dfe3da4fa66d5" providerId="LiveId" clId="{97E8F9A3-8A1A-4068-A23C-5F45C8AFB159}" dt="2024-03-15T13:50:06.343" v="73" actId="478"/>
          <ac:picMkLst>
            <pc:docMk/>
            <pc:sldMk cId="3561654053" sldId="263"/>
            <ac:picMk id="5" creationId="{50813B35-17CC-A6FF-6ACF-69070C8307B0}"/>
          </ac:picMkLst>
        </pc:picChg>
        <pc:picChg chg="mod">
          <ac:chgData name="Дарья Кордикова" userId="473dfe3da4fa66d5" providerId="LiveId" clId="{97E8F9A3-8A1A-4068-A23C-5F45C8AFB159}" dt="2024-03-15T13:50:21.493" v="76" actId="1076"/>
          <ac:picMkLst>
            <pc:docMk/>
            <pc:sldMk cId="3561654053" sldId="263"/>
            <ac:picMk id="7" creationId="{276A295C-E39F-43BF-1B81-4E240BD01C4E}"/>
          </ac:picMkLst>
        </pc:picChg>
      </pc:sldChg>
      <pc:sldChg chg="add">
        <pc:chgData name="Дарья Кордикова" userId="473dfe3da4fa66d5" providerId="LiveId" clId="{97E8F9A3-8A1A-4068-A23C-5F45C8AFB159}" dt="2024-03-15T13:50:42.852" v="77" actId="2890"/>
        <pc:sldMkLst>
          <pc:docMk/>
          <pc:sldMk cId="48769174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381DE-EC7D-4633-BF12-E8CE9D068073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A6B80-AA92-4870-8683-B24737410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840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A6B80-AA92-4870-8683-B247374108A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87A24-9B60-C4B5-89CC-1690459A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1E06F18-FF68-E59B-F414-BC5783C31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049541D-A18D-CBE4-0447-0FF6FB54D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1EAEC3-A38A-BDB1-63D4-3AB06AB0E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A6B80-AA92-4870-8683-B247374108A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7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F42BC-2FD7-3A4D-52D1-E82BD3FE06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2910D2-D79D-4884-848A-D6AFDE262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2605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D51F8-CD84-8959-C60C-7F72A654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536290-BC6D-301F-F216-D2481B952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606389-A2AE-4713-B231-0E145F54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982AB-59C3-B612-0064-C90A1E46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170F9E-AA5F-87A9-7AE3-8964F5653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2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69F81C-197E-748A-A586-961EC61446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2C0FD-A185-E6BF-7D90-60A7E0B03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0514DD-0026-1077-A4FC-6D9F85EEE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675773-AC4C-5809-8BE1-9AB3B114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32C92E-F48D-AD40-75C1-C66D71B0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30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5ACCC-38D4-5770-15BC-3D90575E0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B8EB75-59C9-14D9-AB92-3F62652A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A04ECA-145E-4371-D143-1673FA81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57F888-4A81-D6B3-5ADD-F0DBD9A4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4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661FE-456C-B78C-A15C-03F00C30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B157FE-DE3F-FD92-513C-7140FB79C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3E018A-6635-1A72-B6D4-B00D83CD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54B572-D3F3-1777-C549-624DBCF9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2940F2-4DBE-D1D5-2DD4-DDF291D8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83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47CA9B-8E7F-31E8-3DEE-2112F848B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1CBA70-7390-85A1-DBB8-BF0E92A4D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1B8EFE-3E06-40E9-AA19-4786D1B2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EBF169-EF30-9111-831E-1DCB504EF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49C811-6BCD-704D-CFB3-07E9BAD2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43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848EC-B78D-4808-0DF2-5A061CFE0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83B0F5-C85A-AA34-67BD-43FEA96DC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CDA007-64A2-04DA-4FE3-D372A1F4F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7F4E76-AF1F-4DD3-845E-BC4BD65FD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2A8D2E-E465-E1BF-B6FB-6A727C539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9F4695-7D96-D99B-E6C0-8481EF8BB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63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3D7D5-CCC8-2A47-F682-2CDEB58D8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80502B-99EE-98A0-8F91-98BB0B3F4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1CC0CF-2418-2EAB-4588-027BA49C4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4364C4-8E65-506E-2CF4-DAD94E99F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AA50AF-CB71-F06B-E22F-BF20203912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0E8273-3400-DEE6-4F37-84875B326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3868C1-96E6-83CD-5D34-5F9F3226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D0DB19-A7C6-1D65-9F43-7F7F32AF4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95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4BBB4-6DCB-6B61-E395-23E4375D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378D49-9CCA-0523-ADE0-0DD90093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4354DF-7045-FD15-8FF6-17434EB6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95465C-5297-235B-5791-223D49380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5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05F92E-78A0-BA7A-8B31-550DF2234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5225CE-8852-6261-F09B-4A45ADBB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003E1F-DF24-6563-BC04-2E03548F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87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48DCE-06F4-60CE-64B8-95D314A83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748EA9-2C8C-74A3-F168-00EAFD91A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BE61CC-8FCF-334B-C95D-885B7A72B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958717-15E7-034E-6AD9-74B0A7C7E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0DEDEE-F3E5-92BE-1833-1638F4CD6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AF53DF-EECF-323B-3BC6-0FD9B18D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42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7D6234-50F5-8918-E983-ADB617BB2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C3CFA6-0442-66AE-C7A9-B23C7E9DA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106F81-04C7-73BA-B896-C8E900EED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9FD1C-E0C1-51C2-6034-6B83F0D1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880B33-1F59-771C-2D7A-5A33D5DC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3C584C-401C-FF62-3050-8F32193AB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4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43CA4-0024-7EDC-26C7-215B7ACD9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EBD4AB-137B-5B86-E0D1-CC68B5810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08C8C0-6C21-8BA5-A7F5-8959DB356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E5CF0-2430-47B5-83D3-82249C2ECC82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6BC889-0953-68DD-D821-04107CC924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25F961-DB00-942A-D328-8FADB5A48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BF6EB-2EEA-4673-A82D-BA9666D2F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3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jpeg"/><Relationship Id="rId5" Type="http://schemas.openxmlformats.org/officeDocument/2006/relationships/image" Target="../media/image4.png"/><Relationship Id="rId10" Type="http://schemas.openxmlformats.org/officeDocument/2006/relationships/image" Target="../media/image22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6.jpeg"/><Relationship Id="rId5" Type="http://schemas.openxmlformats.org/officeDocument/2006/relationships/image" Target="../media/image4.png"/><Relationship Id="rId10" Type="http://schemas.openxmlformats.org/officeDocument/2006/relationships/image" Target="../media/image25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2.jpe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6.jpeg"/><Relationship Id="rId5" Type="http://schemas.openxmlformats.org/officeDocument/2006/relationships/image" Target="../media/image4.pn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17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22DDF-D363-8EEB-53DD-470324950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8665" y="4697858"/>
            <a:ext cx="9684773" cy="766763"/>
          </a:xfrm>
        </p:spPr>
        <p:txBody>
          <a:bodyPr>
            <a:normAutofit fontScale="90000"/>
          </a:bodyPr>
          <a:lstStyle/>
          <a:p>
            <a:r>
              <a:rPr lang="ru-RU" dirty="0"/>
              <a:t>Действуя вместе – добьёмся большего!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DBB020-88AD-C302-CF3E-EE4969CB8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4" b="90000" l="10000" r="90000">
                        <a14:foregroundMark x1="44141" y1="8125" x2="44531" y2="6094"/>
                        <a14:foregroundMark x1="50703" y1="4844" x2="50547" y2="5859"/>
                        <a14:foregroundMark x1="86563" y1="62266" x2="86563" y2="62266"/>
                        <a14:foregroundMark x1="86563" y1="62266" x2="86563" y2="62266"/>
                        <a14:foregroundMark x1="86094" y1="60938" x2="86094" y2="60938"/>
                        <a14:foregroundMark x1="85000" y1="63906" x2="80234" y2="70547"/>
                        <a14:foregroundMark x1="12109" y1="62031" x2="17266" y2="69063"/>
                        <a14:foregroundMark x1="17266" y1="69063" x2="20625" y2="71016"/>
                        <a14:foregroundMark x1="37734" y1="86172" x2="36094" y2="86328"/>
                        <a14:foregroundMark x1="54766" y1="82109" x2="60859" y2="85000"/>
                        <a14:foregroundMark x1="62422" y1="86641" x2="62422" y2="86641"/>
                        <a14:foregroundMark x1="63359" y1="87188" x2="63359" y2="87188"/>
                        <a14:foregroundMark x1="34844" y1="87344" x2="34844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84" y="1146164"/>
            <a:ext cx="3030631" cy="30306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4E134E2-9CE8-06B1-E11B-F315E0295F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00" y="6018053"/>
            <a:ext cx="1202265" cy="7135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9562C7-9751-2587-1540-E6242E9AE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620" y="6039354"/>
            <a:ext cx="1045818" cy="7537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22B66A-EA38-863B-BE04-3FEAF883C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704" y="5914648"/>
            <a:ext cx="1311345" cy="9267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CECB0AF-8FDC-E992-8539-DEC48922D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219" y="5807705"/>
            <a:ext cx="778267" cy="113422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FB7573B-7FAF-9F64-39C5-2562B4105E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7575821" y="5918920"/>
            <a:ext cx="1199913" cy="9117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FA4F6D8-1CE6-C55D-7C28-0D6351A0AD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6039353"/>
            <a:ext cx="1026427" cy="69760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604E9E2-6CA6-7B9D-CB4A-789B675153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925" y="6039353"/>
            <a:ext cx="1135065" cy="7782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C3CB77-53D6-403D-EBD6-4B70C861A5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97" y="5697687"/>
            <a:ext cx="1160313" cy="1160313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C8A13DC-06E5-7CF3-3DBD-DDBDB35C23C1}"/>
              </a:ext>
            </a:extLst>
          </p:cNvPr>
          <p:cNvSpPr txBox="1">
            <a:spLocks/>
          </p:cNvSpPr>
          <p:nvPr/>
        </p:nvSpPr>
        <p:spPr>
          <a:xfrm>
            <a:off x="1523999" y="180423"/>
            <a:ext cx="9144000" cy="9657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400" dirty="0"/>
              <a:t>Государственное бюджетное общеобразовательное учреждение школа – интернат №22 Невского района Санкт-Петербурга</a:t>
            </a:r>
          </a:p>
        </p:txBody>
      </p:sp>
    </p:spTree>
    <p:extLst>
      <p:ext uri="{BB962C8B-B14F-4D97-AF65-F5344CB8AC3E}">
        <p14:creationId xmlns:p14="http://schemas.microsoft.com/office/powerpoint/2010/main" val="299049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9026F-6ADA-5700-AAE8-918DEC542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7910E-6EAA-AAEC-65DF-A4430CA87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152217"/>
            <a:ext cx="6837842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Наши достижения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182F06-23D4-2463-8740-DBCA38EDF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53BB40-CC6B-F1DE-EB7C-970D5471F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602879-FA9A-5B8F-1821-6182FF24C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55BA07-70D2-0E32-665E-FD310427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30E46C-B1FC-A01F-6727-48620612A4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BD222A-8695-2CE1-16C4-873FA1293C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735D44-BC20-71BF-3331-4EB7605447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A66041-46D7-BEE4-A854-B816E337DA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38F9768-D0CF-5768-C856-9D7E21426EFC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394A6141-094B-B182-AE2B-3D79B74ECAC3}"/>
              </a:ext>
            </a:extLst>
          </p:cNvPr>
          <p:cNvCxnSpPr>
            <a:cxnSpLocks/>
          </p:cNvCxnSpPr>
          <p:nvPr/>
        </p:nvCxnSpPr>
        <p:spPr>
          <a:xfrm flipV="1">
            <a:off x="1299202" y="1278191"/>
            <a:ext cx="5366040" cy="2303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>
            <a:extLst>
              <a:ext uri="{FF2B5EF4-FFF2-40B4-BE49-F238E27FC236}">
                <a16:creationId xmlns:a16="http://schemas.microsoft.com/office/drawing/2014/main" id="{AB80C794-0740-4DCF-FCD1-946A82A70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6" b="8730"/>
          <a:stretch>
            <a:fillRect/>
          </a:stretch>
        </p:blipFill>
        <p:spPr bwMode="auto">
          <a:xfrm>
            <a:off x="8305801" y="3313974"/>
            <a:ext cx="3486150" cy="2943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1665D1-51E2-7E34-2DF6-27BD1A2E2A91}"/>
              </a:ext>
            </a:extLst>
          </p:cNvPr>
          <p:cNvSpPr txBox="1"/>
          <p:nvPr/>
        </p:nvSpPr>
        <p:spPr>
          <a:xfrm>
            <a:off x="5892687" y="4647718"/>
            <a:ext cx="24986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XIII Международный благотворительный танцевальный фестиваль «Инклюзив Дэнс» </a:t>
            </a:r>
          </a:p>
          <a:p>
            <a:pPr algn="ctr"/>
            <a:r>
              <a:rPr lang="en-US" dirty="0">
                <a:latin typeface="Bookman Old Style" panose="02050604050505020204" pitchFamily="18" charset="0"/>
              </a:rPr>
              <a:t>II</a:t>
            </a:r>
            <a:r>
              <a:rPr lang="ru-RU" dirty="0">
                <a:latin typeface="Bookman Old Style" panose="02050604050505020204" pitchFamily="18" charset="0"/>
              </a:rPr>
              <a:t> место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F097C7C-6C15-2BAF-BCD7-07E86501B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659" y="270741"/>
            <a:ext cx="3680697" cy="2760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0BA6A5F-A150-D64E-ACD0-5C5496709D88}"/>
              </a:ext>
            </a:extLst>
          </p:cNvPr>
          <p:cNvSpPr txBox="1"/>
          <p:nvPr/>
        </p:nvSpPr>
        <p:spPr>
          <a:xfrm>
            <a:off x="6021432" y="1719703"/>
            <a:ext cx="2498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Региональный конкурс «Юный доброволец» - </a:t>
            </a:r>
            <a:r>
              <a:rPr lang="en-US" dirty="0">
                <a:latin typeface="Bookman Old Style" panose="02050604050505020204" pitchFamily="18" charset="0"/>
              </a:rPr>
              <a:t>I</a:t>
            </a:r>
            <a:r>
              <a:rPr lang="ru-RU" dirty="0">
                <a:latin typeface="Bookman Old Style" panose="02050604050505020204" pitchFamily="18" charset="0"/>
              </a:rPr>
              <a:t> место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A611F7E7-0ED5-8301-4EB6-4C39BC80D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02" y="1579429"/>
            <a:ext cx="4695286" cy="3521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FA95F47-5AEB-F0AB-512D-097D0E38043A}"/>
              </a:ext>
            </a:extLst>
          </p:cNvPr>
          <p:cNvSpPr txBox="1"/>
          <p:nvPr/>
        </p:nvSpPr>
        <p:spPr>
          <a:xfrm>
            <a:off x="2265041" y="5424807"/>
            <a:ext cx="3162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Х Региональный чемпионат «</a:t>
            </a:r>
            <a:r>
              <a:rPr lang="ru-RU" dirty="0" err="1">
                <a:latin typeface="Bookman Old Style" panose="02050604050505020204" pitchFamily="18" charset="0"/>
              </a:rPr>
              <a:t>Абилимпикс</a:t>
            </a:r>
            <a:r>
              <a:rPr lang="ru-RU" dirty="0">
                <a:latin typeface="Bookman Old Style" panose="02050604050505020204" pitchFamily="18" charset="0"/>
              </a:rPr>
              <a:t>»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706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7312E-3076-F706-84B9-584B90C4C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34F3D-0B4A-23F0-3C0C-18B57537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152217"/>
            <a:ext cx="6837842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Вывод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EFE25B-CA73-8B42-854F-07C159E84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733124-2D64-F3D9-AA66-BEC8D97DB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97C222-8511-2BD5-59E2-8101AC936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C978B0-DA10-55A3-5403-AE74501C8E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13E230-3BF6-7C38-7156-D9594B93BC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26B242-3319-6761-272E-A17728396F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6D16AB-60EC-512F-0D89-02EDEFA09A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69409F-B968-ADEF-B1D2-044D0A6A7F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D02BE98-FF59-4A52-9DB6-8CCB0D4E465F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545D286-1B13-C90F-5612-DA36DA6C04C9}"/>
              </a:ext>
            </a:extLst>
          </p:cNvPr>
          <p:cNvCxnSpPr>
            <a:cxnSpLocks/>
          </p:cNvCxnSpPr>
          <p:nvPr/>
        </p:nvCxnSpPr>
        <p:spPr>
          <a:xfrm flipV="1">
            <a:off x="1299202" y="1278191"/>
            <a:ext cx="5366040" cy="2303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A34E0AC-429A-D3C9-0C2D-B9505031F1FE}"/>
              </a:ext>
            </a:extLst>
          </p:cNvPr>
          <p:cNvSpPr txBox="1"/>
          <p:nvPr/>
        </p:nvSpPr>
        <p:spPr>
          <a:xfrm>
            <a:off x="1337330" y="1586584"/>
            <a:ext cx="536604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Работа Штаба - это </a:t>
            </a:r>
            <a:r>
              <a:rPr lang="ru-RU" b="1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система</a:t>
            </a:r>
            <a: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, где каждый элемент важен.</a:t>
            </a:r>
            <a:b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От поддержки каждого ученика - до сотрудничества с семьями и городом, от работы с планом - до реализации конкретных дел.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Наш девиз </a:t>
            </a:r>
            <a:r>
              <a:rPr lang="ru-RU" b="1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«Действуя вместе - добьемся большего!»</a:t>
            </a:r>
            <a:r>
              <a:rPr lang="ru-RU" b="0" i="0" dirty="0">
                <a:solidFill>
                  <a:srgbClr val="0F1115"/>
                </a:solidFill>
                <a:effectLst/>
                <a:latin typeface="Book Antiqua" panose="02040602050305030304" pitchFamily="18" charset="0"/>
              </a:rPr>
              <a:t> - это не просто слова, а принцип, который доказал свою эффективность. Только объединяя усилия педагогов, детей, родителей и партнеров, мы создаем ту самую воспитательную среду, где раскрывается потенциал, предупреждаются риски и зажигаются таланты.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2A74BF0-6293-D55E-5BE1-140E765B6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36" y="3534665"/>
            <a:ext cx="4140428" cy="3105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E22CE8C3-B23D-D9E9-B675-545047582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36" y="269279"/>
            <a:ext cx="4140428" cy="3105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62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EA21D-1E71-6F3A-6276-7865849E4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6A698-4A83-10C8-74CE-B164D0F6C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8665" y="4697858"/>
            <a:ext cx="9684773" cy="766763"/>
          </a:xfrm>
        </p:spPr>
        <p:txBody>
          <a:bodyPr>
            <a:normAutofit fontScale="90000"/>
          </a:bodyPr>
          <a:lstStyle/>
          <a:p>
            <a:r>
              <a:rPr lang="ru-RU" dirty="0"/>
              <a:t>Действуя вместе – добьёмся большего!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C3F0B4-48D5-9FF5-44FE-F38787DE9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4" b="90000" l="10000" r="90000">
                        <a14:foregroundMark x1="44141" y1="8125" x2="44531" y2="6094"/>
                        <a14:foregroundMark x1="50703" y1="4844" x2="50547" y2="5859"/>
                        <a14:foregroundMark x1="86563" y1="62266" x2="86563" y2="62266"/>
                        <a14:foregroundMark x1="86563" y1="62266" x2="86563" y2="62266"/>
                        <a14:foregroundMark x1="86094" y1="60938" x2="86094" y2="60938"/>
                        <a14:foregroundMark x1="85000" y1="63906" x2="80234" y2="70547"/>
                        <a14:foregroundMark x1="12109" y1="62031" x2="17266" y2="69063"/>
                        <a14:foregroundMark x1="17266" y1="69063" x2="20625" y2="71016"/>
                        <a14:foregroundMark x1="37734" y1="86172" x2="36094" y2="86328"/>
                        <a14:foregroundMark x1="54766" y1="82109" x2="60859" y2="85000"/>
                        <a14:foregroundMark x1="62422" y1="86641" x2="62422" y2="86641"/>
                        <a14:foregroundMark x1="63359" y1="87188" x2="63359" y2="87188"/>
                        <a14:foregroundMark x1="34844" y1="87344" x2="34844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84" y="1146164"/>
            <a:ext cx="3030631" cy="30306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549F14-4C6E-F634-8123-F0194F49A3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00" y="6018053"/>
            <a:ext cx="1202265" cy="7135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21CF115-6D44-9C40-B990-D56C03F2EB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620" y="6039354"/>
            <a:ext cx="1045818" cy="7537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6FCBA66-1B23-1B89-4474-469AA0C1D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704" y="5914648"/>
            <a:ext cx="1311345" cy="9267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9779039-9DB4-80D8-7D0C-CD4BCA107C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219" y="5807705"/>
            <a:ext cx="778267" cy="113422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9664977-DE26-B19C-34CC-A5F94F54F1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7575821" y="5918920"/>
            <a:ext cx="1199913" cy="9117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8F2C149-A0EC-6821-DCAF-B637257BAF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6039353"/>
            <a:ext cx="1026427" cy="69760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210A814-FDB9-8058-059E-6B5C095C51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925" y="6039353"/>
            <a:ext cx="1135065" cy="7782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E11181-A461-B707-1894-55A9C6199E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97" y="5697687"/>
            <a:ext cx="1160313" cy="1160313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5AD3B5F-BF2D-19BF-4D17-38461A56F957}"/>
              </a:ext>
            </a:extLst>
          </p:cNvPr>
          <p:cNvSpPr txBox="1">
            <a:spLocks/>
          </p:cNvSpPr>
          <p:nvPr/>
        </p:nvSpPr>
        <p:spPr>
          <a:xfrm>
            <a:off x="1523999" y="180423"/>
            <a:ext cx="9144000" cy="9657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400" dirty="0"/>
              <a:t>Государственное бюджетное общеобразовательное учреждение школа – интернат №22 Невского района Санкт-Петербурга</a:t>
            </a:r>
          </a:p>
        </p:txBody>
      </p:sp>
    </p:spTree>
    <p:extLst>
      <p:ext uri="{BB962C8B-B14F-4D97-AF65-F5344CB8AC3E}">
        <p14:creationId xmlns:p14="http://schemas.microsoft.com/office/powerpoint/2010/main" val="353420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6DA05-2D69-B480-3BA8-8DAFF3DB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35A9F-362C-9C5A-27B9-EE3A37A0E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242622"/>
            <a:ext cx="7523017" cy="956113"/>
          </a:xfrm>
        </p:spPr>
        <p:txBody>
          <a:bodyPr>
            <a:normAutofit fontScale="90000"/>
          </a:bodyPr>
          <a:lstStyle/>
          <a:p>
            <a:r>
              <a:rPr lang="ru-RU" dirty="0"/>
              <a:t>Штаб воспитательной работы школы-интерната №22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4B4895-E16E-3405-1E12-0BB3BFAA6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FF4C5B-FDAE-003F-AAD6-706DA9A0E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A85112-466D-1415-FCA5-79DFE8956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318B35-52AF-53E9-7C39-0AE6D7E1C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1995FE-5233-577A-D193-F16B5B495E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1BF7E1-9322-812F-1B16-9327F17D0B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B0B760-EC23-4809-0E50-37FE1F8135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024EBD-81E0-F7A2-E1EA-8562C8C3F4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7844F5-8DA5-A85C-5150-87808D98D65C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7D2B4FB-A555-652B-DEB8-8F65A3691F57}"/>
              </a:ext>
            </a:extLst>
          </p:cNvPr>
          <p:cNvCxnSpPr>
            <a:cxnSpLocks/>
          </p:cNvCxnSpPr>
          <p:nvPr/>
        </p:nvCxnSpPr>
        <p:spPr>
          <a:xfrm>
            <a:off x="1407602" y="1246720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BAC17EF-518C-D6C5-6F22-C348BC113A61}"/>
              </a:ext>
            </a:extLst>
          </p:cNvPr>
          <p:cNvSpPr/>
          <p:nvPr/>
        </p:nvSpPr>
        <p:spPr>
          <a:xfrm>
            <a:off x="5782410" y="1512537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7741842-1CF5-FE26-7B49-3864333F4B4D}"/>
              </a:ext>
            </a:extLst>
          </p:cNvPr>
          <p:cNvSpPr/>
          <p:nvPr/>
        </p:nvSpPr>
        <p:spPr>
          <a:xfrm>
            <a:off x="3713780" y="2438517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DEF629B-D573-E4FC-C038-212937362864}"/>
              </a:ext>
            </a:extLst>
          </p:cNvPr>
          <p:cNvSpPr/>
          <p:nvPr/>
        </p:nvSpPr>
        <p:spPr>
          <a:xfrm>
            <a:off x="7826032" y="2434030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18A59209-48F6-883D-01D6-10DF7A48033E}"/>
              </a:ext>
            </a:extLst>
          </p:cNvPr>
          <p:cNvSpPr/>
          <p:nvPr/>
        </p:nvSpPr>
        <p:spPr>
          <a:xfrm>
            <a:off x="1561347" y="3637754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BB8EE0A-D1EE-C59D-6D23-EB7CADB3BA14}"/>
              </a:ext>
            </a:extLst>
          </p:cNvPr>
          <p:cNvSpPr/>
          <p:nvPr/>
        </p:nvSpPr>
        <p:spPr>
          <a:xfrm>
            <a:off x="4214867" y="3633684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D0D2A8E3-3E30-A78E-D592-625E0724F0B3}"/>
              </a:ext>
            </a:extLst>
          </p:cNvPr>
          <p:cNvSpPr/>
          <p:nvPr/>
        </p:nvSpPr>
        <p:spPr>
          <a:xfrm>
            <a:off x="6868387" y="3649534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90FC407-4F7A-A8DF-BD05-DB947C4A378F}"/>
              </a:ext>
            </a:extLst>
          </p:cNvPr>
          <p:cNvSpPr/>
          <p:nvPr/>
        </p:nvSpPr>
        <p:spPr>
          <a:xfrm>
            <a:off x="9521907" y="3649534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10FA592-503C-8CAB-0A8B-579C35F281EC}"/>
              </a:ext>
            </a:extLst>
          </p:cNvPr>
          <p:cNvSpPr/>
          <p:nvPr/>
        </p:nvSpPr>
        <p:spPr>
          <a:xfrm>
            <a:off x="3065345" y="4997215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B2E7CE7B-716B-A40C-452E-CA46F4790760}"/>
              </a:ext>
            </a:extLst>
          </p:cNvPr>
          <p:cNvSpPr/>
          <p:nvPr/>
        </p:nvSpPr>
        <p:spPr>
          <a:xfrm>
            <a:off x="5782409" y="4997215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3E9BA929-D19B-8D0D-C84A-20E61277BCCB}"/>
              </a:ext>
            </a:extLst>
          </p:cNvPr>
          <p:cNvSpPr/>
          <p:nvPr/>
        </p:nvSpPr>
        <p:spPr>
          <a:xfrm>
            <a:off x="8499473" y="4997215"/>
            <a:ext cx="2068629" cy="883960"/>
          </a:xfrm>
          <a:prstGeom prst="roundRect">
            <a:avLst/>
          </a:prstGeom>
          <a:noFill/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39A378-A171-9E55-8A3D-B571886C7C69}"/>
              </a:ext>
            </a:extLst>
          </p:cNvPr>
          <p:cNvSpPr txBox="1"/>
          <p:nvPr/>
        </p:nvSpPr>
        <p:spPr>
          <a:xfrm>
            <a:off x="5606792" y="1509942"/>
            <a:ext cx="2394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Директор 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школы-интерната № 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042621-5A37-57CB-1A4F-2CC621FC44A7}"/>
              </a:ext>
            </a:extLst>
          </p:cNvPr>
          <p:cNvSpPr txBox="1"/>
          <p:nvPr/>
        </p:nvSpPr>
        <p:spPr>
          <a:xfrm>
            <a:off x="3550665" y="2537052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Заместитель директора по ВР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B7943A-3B4B-1398-B726-F8B60A3D0DCE}"/>
              </a:ext>
            </a:extLst>
          </p:cNvPr>
          <p:cNvSpPr txBox="1"/>
          <p:nvPr/>
        </p:nvSpPr>
        <p:spPr>
          <a:xfrm>
            <a:off x="7739587" y="2537051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Советник по воспитанию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67D14F-B6D3-2273-4A45-E8CE85F6BCB4}"/>
              </a:ext>
            </a:extLst>
          </p:cNvPr>
          <p:cNvSpPr txBox="1"/>
          <p:nvPr/>
        </p:nvSpPr>
        <p:spPr>
          <a:xfrm>
            <a:off x="1398232" y="3752498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Социальный педагог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A53BA9-311A-3718-639A-B97618E2BB63}"/>
              </a:ext>
            </a:extLst>
          </p:cNvPr>
          <p:cNvSpPr txBox="1"/>
          <p:nvPr/>
        </p:nvSpPr>
        <p:spPr>
          <a:xfrm>
            <a:off x="4051752" y="3763976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Педагог – 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психолог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38913C-62DD-3500-FEBB-E7A2C2891D1B}"/>
              </a:ext>
            </a:extLst>
          </p:cNvPr>
          <p:cNvSpPr txBox="1"/>
          <p:nvPr/>
        </p:nvSpPr>
        <p:spPr>
          <a:xfrm>
            <a:off x="6705272" y="3752497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Педагог - организатор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9763E3-A6C0-EE07-7F1F-DFD493684150}"/>
              </a:ext>
            </a:extLst>
          </p:cNvPr>
          <p:cNvSpPr txBox="1"/>
          <p:nvPr/>
        </p:nvSpPr>
        <p:spPr>
          <a:xfrm>
            <a:off x="9433224" y="3902475"/>
            <a:ext cx="239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Медработник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4DA7A6-09FC-26FD-F328-BE4B5013F313}"/>
              </a:ext>
            </a:extLst>
          </p:cNvPr>
          <p:cNvSpPr txBox="1"/>
          <p:nvPr/>
        </p:nvSpPr>
        <p:spPr>
          <a:xfrm>
            <a:off x="2979853" y="5116029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Руководитель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ШСК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ABAEB8-2F27-5B15-67EF-3750FEC1DD31}"/>
              </a:ext>
            </a:extLst>
          </p:cNvPr>
          <p:cNvSpPr txBox="1"/>
          <p:nvPr/>
        </p:nvSpPr>
        <p:spPr>
          <a:xfrm>
            <a:off x="5619296" y="4997215"/>
            <a:ext cx="2394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Руководитель МО классных руководителей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408794-0714-7E31-CB26-299609C7B02C}"/>
              </a:ext>
            </a:extLst>
          </p:cNvPr>
          <p:cNvSpPr txBox="1"/>
          <p:nvPr/>
        </p:nvSpPr>
        <p:spPr>
          <a:xfrm>
            <a:off x="8336358" y="5222074"/>
            <a:ext cx="239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Библиотекарь</a:t>
            </a:r>
          </a:p>
        </p:txBody>
      </p:sp>
    </p:spTree>
    <p:extLst>
      <p:ext uri="{BB962C8B-B14F-4D97-AF65-F5344CB8AC3E}">
        <p14:creationId xmlns:p14="http://schemas.microsoft.com/office/powerpoint/2010/main" val="154752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08ECE-CAB9-985D-34C8-783DF9AB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2344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направления работы и обязанности членов ШВР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F877C-B2D1-0137-7676-542DEAA3E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415" y="1676792"/>
            <a:ext cx="10817910" cy="51812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Создание единой системы воспитательной работы образовательной организации.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Определение приоритетов воспитательной работы.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Организация и проведение культурно-массовых мероприятий, тематических выставок, внеклассной и внешкольной работы, спортивных соревнований, конкурсов.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Развитие системы дополнительного образования в школе.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Организация трудовой занятости, оздоровления и досуга обучающихся в каникулярное время.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Индивидуальные и групповые формы работы (консультации, анкетирование, тестирование, наблюдение, коррекционно-развивающие занятия).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Проведение лекций, бесед, в том числе с привлечением специалистов служб системы профилактики.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Оформление информационных стендов, размещение информации о деятельности ШВР на официальном сайте образовательной организации.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Book Antiqua" panose="02040602050305030304" pitchFamily="18" charset="0"/>
              </a:rPr>
              <a:t>Систематическое информирование педагогического коллектива, родительской общественности о ходе и результатах воспитательной (в т.ч. профилактической) работы в образовательной организации.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99D393-4FB5-F5D4-C0C4-0595BA163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33B460-8478-7F51-D635-2D1DBAAF2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2C3D80-5B1A-EE1D-273E-F64D157A8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F35A84-0D64-2B50-D438-AB0731AD4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1146FC-6261-5464-6477-00BC1D1D7E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7E270A-CE71-1AC3-1279-37B1629FB2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677FA7-E37D-6F2B-5B0C-87BCC92BCF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51D454-A1AB-F6DF-E5A4-A939484356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9B8C0DA-A8A0-7170-5E44-4151E317DACA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544926-562D-B299-C700-26741DF191A7}"/>
              </a:ext>
            </a:extLst>
          </p:cNvPr>
          <p:cNvCxnSpPr>
            <a:cxnSpLocks/>
          </p:cNvCxnSpPr>
          <p:nvPr/>
        </p:nvCxnSpPr>
        <p:spPr>
          <a:xfrm>
            <a:off x="2666870" y="1688652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46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75BE3-1128-FBD0-8CB1-5DD30C24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80B81-394F-F366-426D-C05F2834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234466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Особенности планирования деятельности ШВР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53C56-E4D7-D767-B4C4-E985924FD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415" y="1676792"/>
            <a:ext cx="10817910" cy="5181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5DABBB-B46C-F471-463C-A5BAC1FE1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5717F-F431-3057-C6DE-EB84371D1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2CEB47-7592-1D99-DE3D-B679A782B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4702C7-1133-8810-D261-34F2A3095C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DCCFCA-C870-903D-B90C-C29F955712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5CC031-97EB-5AE5-3031-58EC9957D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8F7D36-F029-F767-7DE1-6E66AB2C19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7C2A18-CB3B-7C6B-807B-5414FA817E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17FB68-5739-821A-F3B9-7404B5CB1CB6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A3B0C74-63DA-BCD0-9CC0-E0B0863A5A0A}"/>
              </a:ext>
            </a:extLst>
          </p:cNvPr>
          <p:cNvCxnSpPr>
            <a:cxnSpLocks/>
          </p:cNvCxnSpPr>
          <p:nvPr/>
        </p:nvCxnSpPr>
        <p:spPr>
          <a:xfrm>
            <a:off x="1337330" y="1596192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B2DDABF-87B4-DC73-C0F9-03714C679561}"/>
              </a:ext>
            </a:extLst>
          </p:cNvPr>
          <p:cNvSpPr txBox="1"/>
          <p:nvPr/>
        </p:nvSpPr>
        <p:spPr>
          <a:xfrm>
            <a:off x="1029929" y="1829790"/>
            <a:ext cx="8182898" cy="483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Заседания ШВР проводятся по мере необходимости, но не менее 2 раз в квартал (не менее 8 плановых заседаний в год).</a:t>
            </a:r>
          </a:p>
          <a:p>
            <a:pPr marL="5143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заседаниях происходит планирование и оценка деятельности специалистов ШВР, члены предоставляют предложения по организации воспитательной работы с несовершеннолетними (семьями), отчеты о проделанной работе, мониторинг результатов и т.д.</a:t>
            </a:r>
          </a:p>
          <a:p>
            <a:pPr marL="5143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за выполнением плана работы ШВР осуществляется внутренней системой оценки качества образования (далее – ВСОКО), которая представляет собой совокупность оценочных процедур, направленных на обеспечение качества образовательной деятельности, условий, результата, выстроенных на единой концептуальной основе.</a:t>
            </a:r>
          </a:p>
          <a:p>
            <a:pPr marL="5143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о деятельности ШВР формируется по окончанию учебного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1162090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3B438-5D6D-E274-282E-3140DB19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80D8-A54A-5B28-9243-68787E0B8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План событий и мероприятий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4B32-DC2A-0274-54F1-8A186026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545" y="1765283"/>
            <a:ext cx="10817910" cy="5181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225AC-4474-61CC-BBDD-1E5985CB2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4E5D77-3F33-FB7E-7326-4AB0A7B8B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830295-C090-E3C0-E337-962F8AD0D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6F2557-F22C-D366-C930-2AA7EA396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97F2FC-E2AD-C3EE-A8DD-F9D1D451BB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54878F-51AC-0F62-509C-007D5F449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7FC3A5-CB02-5661-1D7C-A09224E5EA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F0DD64-6517-FF8F-CF19-E9E3778A10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98E051-2E41-87D9-BCE2-B16A2B647F7D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526F2A3-9F94-2E9E-84F5-D85F3FE4D8F7}"/>
              </a:ext>
            </a:extLst>
          </p:cNvPr>
          <p:cNvCxnSpPr>
            <a:cxnSpLocks/>
          </p:cNvCxnSpPr>
          <p:nvPr/>
        </p:nvCxnSpPr>
        <p:spPr>
          <a:xfrm>
            <a:off x="1337330" y="1063273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CD4D3FA-3720-C899-9986-AE00B21A956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7984" t="29565" r="37823" b="12688"/>
          <a:stretch>
            <a:fillRect/>
          </a:stretch>
        </p:blipFill>
        <p:spPr>
          <a:xfrm>
            <a:off x="1494503" y="1247654"/>
            <a:ext cx="3451123" cy="4633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48E4C6-3736-0AD7-F0B3-842C5D8EEFBD}"/>
              </a:ext>
            </a:extLst>
          </p:cNvPr>
          <p:cNvSpPr txBox="1"/>
          <p:nvPr/>
        </p:nvSpPr>
        <p:spPr>
          <a:xfrm>
            <a:off x="1260546" y="5919592"/>
            <a:ext cx="403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Book Antiqua" panose="02040602050305030304" pitchFamily="18" charset="0"/>
              </a:rPr>
              <a:t>План–сетка мероприятий</a:t>
            </a:r>
          </a:p>
          <a:p>
            <a:pPr algn="ctr"/>
            <a:r>
              <a:rPr lang="ru-RU" dirty="0">
                <a:latin typeface="Book Antiqua" panose="02040602050305030304" pitchFamily="18" charset="0"/>
              </a:rPr>
              <a:t>школы-интерната на январь 2026 г.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965FF9-B982-C031-F741-24DDC30D5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02" y="1434610"/>
            <a:ext cx="2484866" cy="33131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5C09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AD54133-C48C-89FE-0D0B-4665D86AFDFF}"/>
              </a:ext>
            </a:extLst>
          </p:cNvPr>
          <p:cNvSpPr txBox="1"/>
          <p:nvPr/>
        </p:nvSpPr>
        <p:spPr>
          <a:xfrm>
            <a:off x="5414425" y="4895097"/>
            <a:ext cx="2484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Book Antiqua" panose="02040602050305030304" pitchFamily="18" charset="0"/>
              </a:rPr>
              <a:t>Музей одного дня «Блокада»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0B64850-738F-48DC-D898-06CC92A0E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662" y="3059577"/>
            <a:ext cx="4000794" cy="30005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5C09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D33201-D574-0881-E73C-7BE0865F98D2}"/>
              </a:ext>
            </a:extLst>
          </p:cNvPr>
          <p:cNvSpPr txBox="1"/>
          <p:nvPr/>
        </p:nvSpPr>
        <p:spPr>
          <a:xfrm>
            <a:off x="8330612" y="2254942"/>
            <a:ext cx="3494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Book Antiqua" panose="02040602050305030304" pitchFamily="18" charset="0"/>
              </a:rPr>
              <a:t>Конкурс чтецов «А город жил… </a:t>
            </a:r>
          </a:p>
          <a:p>
            <a:pPr algn="ctr"/>
            <a:r>
              <a:rPr lang="ru-RU" sz="1600" dirty="0">
                <a:latin typeface="Book Antiqua" panose="02040602050305030304" pitchFamily="18" charset="0"/>
              </a:rPr>
              <a:t>А город выжил»</a:t>
            </a:r>
          </a:p>
        </p:txBody>
      </p:sp>
    </p:spTree>
    <p:extLst>
      <p:ext uri="{BB962C8B-B14F-4D97-AF65-F5344CB8AC3E}">
        <p14:creationId xmlns:p14="http://schemas.microsoft.com/office/powerpoint/2010/main" val="271273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D3E70-D101-F708-3219-DEA37E0E6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703AF-AF53-744A-7FD0-4493105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345" y="371207"/>
            <a:ext cx="9291341" cy="698944"/>
          </a:xfrm>
        </p:spPr>
        <p:txBody>
          <a:bodyPr>
            <a:normAutofit fontScale="90000"/>
          </a:bodyPr>
          <a:lstStyle/>
          <a:p>
            <a:r>
              <a:rPr lang="ru-RU" dirty="0"/>
              <a:t>Работа ШВР с одаренными подростками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9D1852-4647-C099-94B4-EDF706F4B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637A64-9588-5D7F-8041-39B48D033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1E14E3-C114-7DB0-9906-36B804F76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645A5C-D4AE-650E-AB22-556C879E81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D9469E-1A5D-0982-7659-18157E946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B649F1-3145-9BE6-F65A-EAA71CEBC6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905ED8-A657-F495-E27B-BD7CADB34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94F75B0-3EFC-753B-66C4-94EAB7C39B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0D03D26-80F0-2601-92C2-ACA070AF1AD5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46154C26-8695-8454-7102-A3DD42F714D7}"/>
              </a:ext>
            </a:extLst>
          </p:cNvPr>
          <p:cNvCxnSpPr>
            <a:cxnSpLocks/>
          </p:cNvCxnSpPr>
          <p:nvPr/>
        </p:nvCxnSpPr>
        <p:spPr>
          <a:xfrm>
            <a:off x="1311345" y="1334935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104958-5135-6CD3-1285-3B59235DC7FF}"/>
              </a:ext>
            </a:extLst>
          </p:cNvPr>
          <p:cNvSpPr txBox="1"/>
          <p:nvPr/>
        </p:nvSpPr>
        <p:spPr>
          <a:xfrm>
            <a:off x="1262135" y="1522603"/>
            <a:ext cx="4431094" cy="517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Творческие конкурсы: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«Вера. Надежда. Любовь»</a:t>
            </a:r>
            <a:endParaRPr lang="ru-RU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«Мир внутри нас»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«Вместе мы сможем больше</a:t>
            </a:r>
            <a:r>
              <a:rPr lang="ru-RU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«Радуга безграничных возможностей»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«Жить вместе»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«Парус мечты»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 люблю тебя Россия»</a:t>
            </a:r>
            <a:endParaRPr lang="ru-RU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«Творим добро вместе»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«Арт Поляна»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«Добрая Волна»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«Инклюзив Дэнс 2025»</a:t>
            </a:r>
            <a:endParaRPr lang="ru-RU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«Память Поколений»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«Первые шаги» 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«Шаг на сцену»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E1C59C-60B6-4699-749D-DE0EC4E26272}"/>
              </a:ext>
            </a:extLst>
          </p:cNvPr>
          <p:cNvSpPr txBox="1"/>
          <p:nvPr/>
        </p:nvSpPr>
        <p:spPr>
          <a:xfrm>
            <a:off x="8506010" y="1596192"/>
            <a:ext cx="3639346" cy="3389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онкурсы  волонтеров и добровольцев</a:t>
            </a: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вести за собой»</a:t>
            </a: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«Юный доброволец»  </a:t>
            </a:r>
            <a:endParaRPr lang="ru-RU" sz="1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вместе»</a:t>
            </a: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«Весенняя неделя Добра»</a:t>
            </a: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«Голубая лента»</a:t>
            </a:r>
          </a:p>
          <a:p>
            <a:pPr marL="285750" indent="-285750" algn="r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«Добрых дел мастер»</a:t>
            </a:r>
          </a:p>
          <a:p>
            <a:pPr algn="ctr">
              <a:lnSpc>
                <a:spcPct val="115000"/>
              </a:lnSpc>
            </a:pPr>
            <a:endParaRPr lang="ru-RU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endParaRPr lang="ru-RU" sz="1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C5DF4D1-2742-F4D1-58E3-B3BF020CA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96" y="1787388"/>
            <a:ext cx="4310447" cy="3232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1F6B18-74CF-C6C4-D0F0-070C928778A3}"/>
              </a:ext>
            </a:extLst>
          </p:cNvPr>
          <p:cNvSpPr txBox="1"/>
          <p:nvPr/>
        </p:nvSpPr>
        <p:spPr>
          <a:xfrm>
            <a:off x="5258242" y="5104634"/>
            <a:ext cx="339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>
                <a:latin typeface="Bookman Old Style" panose="02050604050505020204" pitchFamily="18" charset="0"/>
              </a:rPr>
              <a:t>Школьный проект «Нам не всё равно» </a:t>
            </a:r>
          </a:p>
        </p:txBody>
      </p:sp>
    </p:spTree>
    <p:extLst>
      <p:ext uri="{BB962C8B-B14F-4D97-AF65-F5344CB8AC3E}">
        <p14:creationId xmlns:p14="http://schemas.microsoft.com/office/powerpoint/2010/main" val="206820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78B7A-2EC2-5E09-C1E5-8D08F6B74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50BC9-CD97-9914-BFC9-1CD3F34B2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29" y="234466"/>
            <a:ext cx="10774995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Работа штаба воспитательной работы с подростками, состоящими на различных видах учета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404FB-4BC9-397F-57C9-59015D09A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415" y="1676792"/>
            <a:ext cx="10817910" cy="5181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363282-B3A3-D989-0B29-F85EAD886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88097D-CE7C-2DAF-5961-2C64E4F86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3E13E7-EC8C-0F07-FB0D-B3B026217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D697BA-2C84-CEB5-6AC7-80B9D6B9D8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6CABA0-2B10-E8EF-8A1A-CD98202702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F10246-126C-0F7C-8EA0-67DF8061C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D8D72A-56D6-7692-094D-2FC789E507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ACA992-03AF-4FC0-2400-7D2CE3161A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62EA5F-878D-8C9B-0E6D-A545E14C6077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54B8AC83-E901-53F3-6A17-6E51A337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30" y="4517644"/>
            <a:ext cx="3093175" cy="2212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A4A47294-2327-E183-554B-0F87E223E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30" y="1921651"/>
            <a:ext cx="3057444" cy="2293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549F7C3-182A-EB26-BFA0-3354A204A558}"/>
              </a:ext>
            </a:extLst>
          </p:cNvPr>
          <p:cNvCxnSpPr>
            <a:cxnSpLocks/>
          </p:cNvCxnSpPr>
          <p:nvPr/>
        </p:nvCxnSpPr>
        <p:spPr>
          <a:xfrm>
            <a:off x="1337330" y="1699823"/>
            <a:ext cx="74527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9E680C0-B183-351E-2929-CA4B33BCC0DF}"/>
              </a:ext>
            </a:extLst>
          </p:cNvPr>
          <p:cNvSpPr txBox="1"/>
          <p:nvPr/>
        </p:nvSpPr>
        <p:spPr>
          <a:xfrm>
            <a:off x="4586075" y="2001365"/>
            <a:ext cx="554852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Book Antiqua" panose="02040602050305030304" pitchFamily="18" charset="0"/>
              </a:rPr>
              <a:t>Выявление обучающихся и семей, находящихся в социально опасном положении и в трудной жизненной ситуации, своевременное оказание адресной социально-педагогической помощи;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Book Antiqua" panose="02040602050305030304" pitchFamily="18" charset="0"/>
              </a:rPr>
              <a:t>Координация взаимодействия педагогов, родителей, специалистов социально-психологических служб, субъектов профилактики правонарушений, для оказания социально-педагогической помощи обучающимся и их родителям;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Book Antiqua" panose="02040602050305030304" pitchFamily="18" charset="0"/>
              </a:rPr>
              <a:t>Формирование у обучающихся и их родителей, правовых знаний и гражданской ответственности;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Book Antiqua" panose="02040602050305030304" pitchFamily="18" charset="0"/>
              </a:rPr>
              <a:t>Профилактика девиантного поведения, безнадзорности, правонарушений несовершеннолетних;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Book Antiqua" panose="02040602050305030304" pitchFamily="18" charset="0"/>
              </a:rPr>
              <a:t>Охрана и защита прав интересов обучающихся, их родителей, своевременное сообщение в субъекты системы профилактики о детях, находящихся в тяжелой жизненной ситуации.	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07941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B5DC1-63BB-D0BD-861D-6CD4C5A00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22B4A-7FDA-CA97-46D9-BEE3B399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29" y="152217"/>
            <a:ext cx="10774995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Комплексная работа с семьей: </a:t>
            </a:r>
            <a:br>
              <a:rPr lang="ru-RU" sz="4000" dirty="0"/>
            </a:br>
            <a:r>
              <a:rPr lang="ru-RU" sz="4000" dirty="0"/>
              <a:t>поддержка, события, развитие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440A1B-87F7-E7D5-EBF3-5A3299679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415" y="1676792"/>
            <a:ext cx="10817910" cy="5181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2E7398-800C-6B6A-C7E8-D59761CC3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6B300D-F158-4135-F896-9BACDAB4C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C9AEF9-0CDC-7024-3C69-68FA0B558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DFB155-74CE-59BA-1B45-FDEC95F3A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4F1878-FE48-0785-3924-31FC87C48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233927-F1D6-973B-F1CC-2433BE17A4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A51DC4-1A9E-4A1B-5AEA-0333057C25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76010B-8BF8-D214-7059-65FF8A6558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65B5498-9B11-D006-6EAD-845026C957B8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3BB1980-0348-1BA0-488B-0D875DC4AE2B}"/>
              </a:ext>
            </a:extLst>
          </p:cNvPr>
          <p:cNvCxnSpPr>
            <a:cxnSpLocks/>
          </p:cNvCxnSpPr>
          <p:nvPr/>
        </p:nvCxnSpPr>
        <p:spPr>
          <a:xfrm flipV="1">
            <a:off x="1311345" y="1337666"/>
            <a:ext cx="5366040" cy="2303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>
            <a:extLst>
              <a:ext uri="{FF2B5EF4-FFF2-40B4-BE49-F238E27FC236}">
                <a16:creationId xmlns:a16="http://schemas.microsoft.com/office/drawing/2014/main" id="{562E4233-2ED1-CFDB-9713-3063F1DAA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5"/>
          <a:stretch>
            <a:fillRect/>
          </a:stretch>
        </p:blipFill>
        <p:spPr bwMode="auto">
          <a:xfrm>
            <a:off x="7100793" y="4351071"/>
            <a:ext cx="4767484" cy="2354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563A8F-2824-4975-015D-4DEF71BA7DE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62910" t="26973" r="20941" b="18314"/>
          <a:stretch>
            <a:fillRect/>
          </a:stretch>
        </p:blipFill>
        <p:spPr>
          <a:xfrm>
            <a:off x="9948512" y="386364"/>
            <a:ext cx="1919765" cy="3765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A9720711-B2A6-6C52-D2F2-EEF8E1839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25219"/>
              </p:ext>
            </p:extLst>
          </p:nvPr>
        </p:nvGraphicFramePr>
        <p:xfrm>
          <a:off x="1332116" y="1496536"/>
          <a:ext cx="5664076" cy="539460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832038">
                  <a:extLst>
                    <a:ext uri="{9D8B030D-6E8A-4147-A177-3AD203B41FA5}">
                      <a16:colId xmlns:a16="http://schemas.microsoft.com/office/drawing/2014/main" val="576878626"/>
                    </a:ext>
                  </a:extLst>
                </a:gridCol>
                <a:gridCol w="2832038">
                  <a:extLst>
                    <a:ext uri="{9D8B030D-6E8A-4147-A177-3AD203B41FA5}">
                      <a16:colId xmlns:a16="http://schemas.microsoft.com/office/drawing/2014/main" val="896925307"/>
                    </a:ext>
                  </a:extLst>
                </a:gridCol>
              </a:tblGrid>
              <a:tr h="551274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500" b="1" dirty="0">
                          <a:effectLst/>
                          <a:latin typeface="Bookman Old Style" panose="02050604050505020204" pitchFamily="18" charset="0"/>
                        </a:rPr>
                        <a:t>Направление</a:t>
                      </a:r>
                    </a:p>
                  </a:txBody>
                  <a:tcPr marL="74417" marR="99223" marT="62014" marB="6201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500" b="1" dirty="0">
                          <a:effectLst/>
                          <a:latin typeface="Bookman Old Style" panose="02050604050505020204" pitchFamily="18" charset="0"/>
                        </a:rPr>
                        <a:t>Конкретные проекты и мероприятия</a:t>
                      </a:r>
                    </a:p>
                  </a:txBody>
                  <a:tcPr marL="99223" marR="99223" marT="62014" marB="62014" anchor="ctr"/>
                </a:tc>
                <a:extLst>
                  <a:ext uri="{0D108BD9-81ED-4DB2-BD59-A6C34878D82A}">
                    <a16:rowId xmlns:a16="http://schemas.microsoft.com/office/drawing/2014/main" val="551609276"/>
                  </a:ext>
                </a:extLst>
              </a:tr>
              <a:tr h="1227789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1" dirty="0">
                          <a:effectLst/>
                          <a:latin typeface="Bookman Old Style" panose="02050604050505020204" pitchFamily="18" charset="0"/>
                        </a:rPr>
                        <a:t>Социально-психологическая поддержка</a:t>
                      </a:r>
                      <a:endParaRPr lang="ru-RU" sz="1500" b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4417" marR="99223" marT="62014" marB="620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0">
                          <a:effectLst/>
                          <a:latin typeface="Bookman Old Style" panose="02050604050505020204" pitchFamily="18" charset="0"/>
                        </a:rPr>
                        <a:t>Индивидуальное сопровождение социальных педагогов, консультационный пункт для родителей.</a:t>
                      </a:r>
                    </a:p>
                  </a:txBody>
                  <a:tcPr marL="99223" marR="74417" marT="62014" marB="62014" anchor="ctr"/>
                </a:tc>
                <a:extLst>
                  <a:ext uri="{0D108BD9-81ED-4DB2-BD59-A6C34878D82A}">
                    <a16:rowId xmlns:a16="http://schemas.microsoft.com/office/drawing/2014/main" val="96324578"/>
                  </a:ext>
                </a:extLst>
              </a:tr>
              <a:tr h="100285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1" dirty="0">
                          <a:effectLst/>
                          <a:latin typeface="Bookman Old Style" panose="02050604050505020204" pitchFamily="18" charset="0"/>
                        </a:rPr>
                        <a:t>Совместный досуг и творчество</a:t>
                      </a:r>
                      <a:endParaRPr lang="ru-RU" sz="1500" b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4417" marR="99223" marT="62014" marB="620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0" dirty="0">
                          <a:effectLst/>
                          <a:latin typeface="Bookman Old Style" panose="02050604050505020204" pitchFamily="18" charset="0"/>
                        </a:rPr>
                        <a:t>Фестиваль «Дела семейные», утренние настольные игротеки в холле.</a:t>
                      </a:r>
                    </a:p>
                  </a:txBody>
                  <a:tcPr marL="99223" marR="74417" marT="62014" marB="62014" anchor="ctr"/>
                </a:tc>
                <a:extLst>
                  <a:ext uri="{0D108BD9-81ED-4DB2-BD59-A6C34878D82A}">
                    <a16:rowId xmlns:a16="http://schemas.microsoft.com/office/drawing/2014/main" val="1615270628"/>
                  </a:ext>
                </a:extLst>
              </a:tr>
              <a:tr h="100285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1">
                          <a:effectLst/>
                          <a:latin typeface="Bookman Old Style" panose="02050604050505020204" pitchFamily="18" charset="0"/>
                        </a:rPr>
                        <a:t>Образовательно-просветительское</a:t>
                      </a:r>
                      <a:endParaRPr lang="ru-RU" sz="1500" b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4417" marR="99223" marT="62014" marB="620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0" dirty="0">
                          <a:effectLst/>
                          <a:latin typeface="Bookman Old Style" panose="02050604050505020204" pitchFamily="18" charset="0"/>
                        </a:rPr>
                        <a:t>«Семейный марафон» (цикл мероприятий для родительской компетентности).</a:t>
                      </a:r>
                    </a:p>
                  </a:txBody>
                  <a:tcPr marL="99223" marR="74417" marT="62014" marB="62014" anchor="ctr"/>
                </a:tc>
                <a:extLst>
                  <a:ext uri="{0D108BD9-81ED-4DB2-BD59-A6C34878D82A}">
                    <a16:rowId xmlns:a16="http://schemas.microsoft.com/office/drawing/2014/main" val="309486251"/>
                  </a:ext>
                </a:extLst>
              </a:tr>
              <a:tr h="133442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1">
                          <a:effectLst/>
                          <a:latin typeface="Bookman Old Style" panose="02050604050505020204" pitchFamily="18" charset="0"/>
                        </a:rPr>
                        <a:t>Профориентационное</a:t>
                      </a:r>
                      <a:endParaRPr lang="ru-RU" sz="1500" b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4417" marR="99223" marT="62014" marB="620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500" b="0" dirty="0">
                          <a:effectLst/>
                          <a:latin typeface="Bookman Old Style" panose="02050604050505020204" pitchFamily="18" charset="0"/>
                        </a:rPr>
                        <a:t>Совместные с родителями форумы, экскурсии на предприятия, собеседования-тренинги.</a:t>
                      </a:r>
                    </a:p>
                  </a:txBody>
                  <a:tcPr marL="99223" marR="74417" marT="62014" marB="62014" anchor="ctr"/>
                </a:tc>
                <a:extLst>
                  <a:ext uri="{0D108BD9-81ED-4DB2-BD59-A6C34878D82A}">
                    <a16:rowId xmlns:a16="http://schemas.microsoft.com/office/drawing/2014/main" val="1976672831"/>
                  </a:ext>
                </a:extLst>
              </a:tr>
            </a:tbl>
          </a:graphicData>
        </a:graphic>
      </p:graphicFrame>
      <p:pic>
        <p:nvPicPr>
          <p:cNvPr id="4107" name="Picture 11">
            <a:extLst>
              <a:ext uri="{FF2B5EF4-FFF2-40B4-BE49-F238E27FC236}">
                <a16:creationId xmlns:a16="http://schemas.microsoft.com/office/drawing/2014/main" id="{DF39BB0C-014D-BC2C-6255-21F32123A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405" y="1220145"/>
            <a:ext cx="2264958" cy="3019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08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5D78C-B29A-7540-42A0-B714035B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AAF9E-7CEE-7F9E-ABF7-3D0E25513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30" y="152217"/>
            <a:ext cx="6837842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Воспитание через партнёрство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565CF5-BF4C-53A9-53CC-621087B1B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" y="6176962"/>
            <a:ext cx="1134228" cy="550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64D235-2FA0-9373-A831-4E6C0C9FE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" y="2876010"/>
            <a:ext cx="1134226" cy="507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F92F24-5DF8-3A89-C92B-364C53715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2" y="152217"/>
            <a:ext cx="1045818" cy="56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ED90AC-AF9E-3829-1BB4-190746096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7" y="897248"/>
            <a:ext cx="1311345" cy="6989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CE43A8-6BDE-ECC0-A758-97BB4887C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62" y="4244025"/>
            <a:ext cx="586990" cy="11342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B4F8F3-5503-4E7C-9D80-9F8BE7B911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248">
            <a:off x="131483" y="1670462"/>
            <a:ext cx="905007" cy="911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4B2973-89D7-AD58-6CEC-7FAB46EF3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8" y="3707025"/>
            <a:ext cx="990446" cy="5077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7B039D-B469-A2D4-EA50-66AE373B59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5" y="5294184"/>
            <a:ext cx="1135065" cy="58699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D057171-D4C9-0568-B9A4-A9AFD47520A6}"/>
              </a:ext>
            </a:extLst>
          </p:cNvPr>
          <p:cNvSpPr/>
          <p:nvPr/>
        </p:nvSpPr>
        <p:spPr>
          <a:xfrm>
            <a:off x="0" y="0"/>
            <a:ext cx="1227515" cy="685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49534B7E-35E5-FAEE-D933-33814B0736AA}"/>
              </a:ext>
            </a:extLst>
          </p:cNvPr>
          <p:cNvCxnSpPr>
            <a:cxnSpLocks/>
          </p:cNvCxnSpPr>
          <p:nvPr/>
        </p:nvCxnSpPr>
        <p:spPr>
          <a:xfrm flipV="1">
            <a:off x="1349473" y="1326369"/>
            <a:ext cx="3777512" cy="508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1FE6A2-459C-B193-857D-08BF8A35B3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8872" y="4032289"/>
            <a:ext cx="3828631" cy="2552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1FBA790-DC24-80E3-971D-68F7F46748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4224" y="273290"/>
            <a:ext cx="4341132" cy="325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C2C3980-01BC-C472-4D00-9C9C0C63371C}"/>
              </a:ext>
            </a:extLst>
          </p:cNvPr>
          <p:cNvSpPr txBox="1"/>
          <p:nvPr/>
        </p:nvSpPr>
        <p:spPr>
          <a:xfrm>
            <a:off x="1314724" y="1477780"/>
            <a:ext cx="46547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Bookman Old Style" panose="02050604050505020204" pitchFamily="18" charset="0"/>
              </a:rPr>
              <a:t>Наши партнёры: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СПБ ГБУ «Ленсвет</a:t>
            </a:r>
            <a:r>
              <a:rPr lang="ru-RU" dirty="0">
                <a:latin typeface="Bookman Old Style" panose="02050604050505020204" pitchFamily="18" charset="0"/>
              </a:rPr>
              <a:t>»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БФ </a:t>
            </a:r>
            <a:r>
              <a:rPr lang="ru-RU" dirty="0">
                <a:latin typeface="Bookman Old Style" panose="02050604050505020204" pitchFamily="18" charset="0"/>
              </a:rPr>
              <a:t>«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Перспектива</a:t>
            </a:r>
            <a:r>
              <a:rPr lang="ru-RU" dirty="0">
                <a:latin typeface="Bookman Old Style" panose="02050604050505020204" pitchFamily="18" charset="0"/>
              </a:rPr>
              <a:t>»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БФ </a:t>
            </a:r>
            <a:r>
              <a:rPr lang="ru-RU" dirty="0">
                <a:latin typeface="Bookman Old Style" panose="02050604050505020204" pitchFamily="18" charset="0"/>
              </a:rPr>
              <a:t>«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Солнечный луч» 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Дворец Учащейся Молодёжи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Экспозиционно-выставочный центр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Музей </a:t>
            </a:r>
            <a:r>
              <a:rPr lang="ru-RU" dirty="0">
                <a:latin typeface="Bookman Old Style" panose="02050604050505020204" pitchFamily="18" charset="0"/>
              </a:rPr>
              <a:t>«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Невская застава</a:t>
            </a:r>
            <a:r>
              <a:rPr lang="ru-RU" dirty="0">
                <a:latin typeface="Bookman Old Style" panose="02050604050505020204" pitchFamily="18" charset="0"/>
              </a:rPr>
              <a:t>»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 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ГБДОУ №128 Невского района 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ГБУ ДО </a:t>
            </a:r>
            <a:r>
              <a:rPr lang="ru-RU" b="0" i="0" dirty="0" err="1">
                <a:effectLst/>
                <a:latin typeface="Bookman Old Style" panose="02050604050505020204" pitchFamily="18" charset="0"/>
              </a:rPr>
              <a:t>ЦГПВДиМ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 «Взлёт»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ГБУ ДО ДДТ «Левобережный</a:t>
            </a:r>
            <a:r>
              <a:rPr lang="ru-RU" dirty="0">
                <a:latin typeface="Bookman Old Style" panose="02050604050505020204" pitchFamily="18" charset="0"/>
              </a:rPr>
              <a:t>»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 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ГБУ ДО ДДТ «Правобережный»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Bookman Old Style" panose="02050604050505020204" pitchFamily="18" charset="0"/>
              </a:rPr>
              <a:t>Волонтеры </a:t>
            </a:r>
            <a:r>
              <a:rPr lang="ru-RU" dirty="0">
                <a:latin typeface="Bookman Old Style" panose="02050604050505020204" pitchFamily="18" charset="0"/>
              </a:rPr>
              <a:t>«</a:t>
            </a:r>
            <a:r>
              <a:rPr lang="ru-RU" b="0" i="0" dirty="0">
                <a:effectLst/>
                <a:latin typeface="Bookman Old Style" panose="02050604050505020204" pitchFamily="18" charset="0"/>
              </a:rPr>
              <a:t>Санкт-Петербургского технического колледжа»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Bookman Old Style" panose="02050604050505020204" pitchFamily="18" charset="0"/>
              </a:rPr>
              <a:t>ГБУ ЦППМСП Невского района Санкт-Петербурга </a:t>
            </a:r>
          </a:p>
        </p:txBody>
      </p:sp>
      <p:sp>
        <p:nvSpPr>
          <p:cNvPr id="20" name="Пузырек для мыслей: облако 19">
            <a:extLst>
              <a:ext uri="{FF2B5EF4-FFF2-40B4-BE49-F238E27FC236}">
                <a16:creationId xmlns:a16="http://schemas.microsoft.com/office/drawing/2014/main" id="{5C261F5B-6DF3-EC6F-681B-DB2D46EBE5EA}"/>
              </a:ext>
            </a:extLst>
          </p:cNvPr>
          <p:cNvSpPr/>
          <p:nvPr/>
        </p:nvSpPr>
        <p:spPr>
          <a:xfrm rot="537705">
            <a:off x="4804826" y="1252673"/>
            <a:ext cx="3142237" cy="1897888"/>
          </a:xfrm>
          <a:prstGeom prst="cloudCallout">
            <a:avLst>
              <a:gd name="adj1" fmla="val 52399"/>
              <a:gd name="adj2" fmla="val 36453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FE5D74-BAA8-B229-3768-FE6ABA5FD63D}"/>
              </a:ext>
            </a:extLst>
          </p:cNvPr>
          <p:cNvSpPr txBox="1"/>
          <p:nvPr/>
        </p:nvSpPr>
        <p:spPr>
          <a:xfrm>
            <a:off x="5126985" y="1672462"/>
            <a:ext cx="2964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Book Antiqua" panose="02040602050305030304" pitchFamily="18" charset="0"/>
              </a:rPr>
              <a:t>Новогоднее поздравление </a:t>
            </a:r>
          </a:p>
          <a:p>
            <a:r>
              <a:rPr lang="ru-RU" sz="1600" dirty="0">
                <a:latin typeface="Book Antiqua" panose="02040602050305030304" pitchFamily="18" charset="0"/>
              </a:rPr>
              <a:t>от студентов-волонтеров Санкт-Петербургского технического колледжа</a:t>
            </a:r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B2C8A4D9-FE79-14C7-0963-C78A510C26A5}"/>
              </a:ext>
            </a:extLst>
          </p:cNvPr>
          <p:cNvSpPr/>
          <p:nvPr/>
        </p:nvSpPr>
        <p:spPr>
          <a:xfrm rot="537705">
            <a:off x="9355853" y="4427577"/>
            <a:ext cx="2874770" cy="1570609"/>
          </a:xfrm>
          <a:prstGeom prst="cloudCallout">
            <a:avLst>
              <a:gd name="adj1" fmla="val -36486"/>
              <a:gd name="adj2" fmla="val 72634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220132-2F7B-285B-EC8B-99CA91B169DE}"/>
              </a:ext>
            </a:extLst>
          </p:cNvPr>
          <p:cNvSpPr txBox="1"/>
          <p:nvPr/>
        </p:nvSpPr>
        <p:spPr>
          <a:xfrm>
            <a:off x="9311012" y="4884947"/>
            <a:ext cx="2964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Book Antiqua" panose="02040602050305030304" pitchFamily="18" charset="0"/>
              </a:rPr>
              <a:t>Акция «Птичкин дом» при участии СПБ ГБУ «Ленсвет»</a:t>
            </a:r>
          </a:p>
        </p:txBody>
      </p:sp>
    </p:spTree>
    <p:extLst>
      <p:ext uri="{BB962C8B-B14F-4D97-AF65-F5344CB8AC3E}">
        <p14:creationId xmlns:p14="http://schemas.microsoft.com/office/powerpoint/2010/main" val="1705508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нтернат">
      <a:dk1>
        <a:srgbClr val="5B534C"/>
      </a:dk1>
      <a:lt1>
        <a:sysClr val="window" lastClr="FFFFFF"/>
      </a:lt1>
      <a:dk2>
        <a:srgbClr val="906A48"/>
      </a:dk2>
      <a:lt2>
        <a:srgbClr val="FDF5E8"/>
      </a:lt2>
      <a:accent1>
        <a:srgbClr val="BFF4F0"/>
      </a:accent1>
      <a:accent2>
        <a:srgbClr val="E4E7E3"/>
      </a:accent2>
      <a:accent3>
        <a:srgbClr val="CAB38D"/>
      </a:accent3>
      <a:accent4>
        <a:srgbClr val="96C3DD"/>
      </a:accent4>
      <a:accent5>
        <a:srgbClr val="D3A940"/>
      </a:accent5>
      <a:accent6>
        <a:srgbClr val="FDF5E8"/>
      </a:accent6>
      <a:hlink>
        <a:srgbClr val="0563C1"/>
      </a:hlink>
      <a:folHlink>
        <a:srgbClr val="954F72"/>
      </a:folHlink>
    </a:clrScheme>
    <a:fontScheme name="Constantia/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831</Words>
  <Application>Microsoft Office PowerPoint</Application>
  <PresentationFormat>Широкоэкранный</PresentationFormat>
  <Paragraphs>108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Book Antiqua</vt:lpstr>
      <vt:lpstr>Franklin Gothic Book</vt:lpstr>
      <vt:lpstr>Bookman Old Style</vt:lpstr>
      <vt:lpstr>Wingdings</vt:lpstr>
      <vt:lpstr>Constantia</vt:lpstr>
      <vt:lpstr>Calibri</vt:lpstr>
      <vt:lpstr>Arial</vt:lpstr>
      <vt:lpstr>Тема Office</vt:lpstr>
      <vt:lpstr>Действуя вместе – добьёмся большего!</vt:lpstr>
      <vt:lpstr>Штаб воспитательной работы школы-интерната №22</vt:lpstr>
      <vt:lpstr>Основные направления работы и обязанности членов ШВР</vt:lpstr>
      <vt:lpstr>Особенности планирования деятельности ШВР</vt:lpstr>
      <vt:lpstr>План событий и мероприятий</vt:lpstr>
      <vt:lpstr>Работа ШВР с одаренными подростками</vt:lpstr>
      <vt:lpstr>Работа штаба воспитательной работы с подростками, состоящими на различных видах учета </vt:lpstr>
      <vt:lpstr>Комплексная работа с семьей:  поддержка, события, развитие</vt:lpstr>
      <vt:lpstr>Воспитание через партнёрство</vt:lpstr>
      <vt:lpstr>Наши достижения</vt:lpstr>
      <vt:lpstr>Вывод</vt:lpstr>
      <vt:lpstr>Действуя вместе – добьёмся большего!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Интересная и важная тема</dc:title>
  <dc:creator>Дарья Кордикова</dc:creator>
  <cp:lastModifiedBy>Дарья Кордикова</cp:lastModifiedBy>
  <cp:revision>17</cp:revision>
  <dcterms:created xsi:type="dcterms:W3CDTF">2024-03-13T16:35:10Z</dcterms:created>
  <dcterms:modified xsi:type="dcterms:W3CDTF">2026-01-30T13:55:51Z</dcterms:modified>
</cp:coreProperties>
</file>